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69"/>
  </p:notesMasterIdLst>
  <p:sldIdLst>
    <p:sldId id="256" r:id="rId2"/>
    <p:sldId id="257" r:id="rId3"/>
    <p:sldId id="258" r:id="rId4"/>
    <p:sldId id="259" r:id="rId5"/>
    <p:sldId id="316" r:id="rId6"/>
    <p:sldId id="317" r:id="rId7"/>
    <p:sldId id="260" r:id="rId8"/>
    <p:sldId id="261" r:id="rId9"/>
    <p:sldId id="262" r:id="rId10"/>
    <p:sldId id="263" r:id="rId11"/>
    <p:sldId id="300" r:id="rId12"/>
    <p:sldId id="297" r:id="rId13"/>
    <p:sldId id="298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10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99" r:id="rId30"/>
    <p:sldId id="271" r:id="rId31"/>
    <p:sldId id="272" r:id="rId32"/>
    <p:sldId id="273" r:id="rId33"/>
    <p:sldId id="308" r:id="rId34"/>
    <p:sldId id="274" r:id="rId35"/>
    <p:sldId id="275" r:id="rId36"/>
    <p:sldId id="276" r:id="rId37"/>
    <p:sldId id="277" r:id="rId38"/>
    <p:sldId id="311" r:id="rId39"/>
    <p:sldId id="278" r:id="rId40"/>
    <p:sldId id="309" r:id="rId41"/>
    <p:sldId id="279" r:id="rId42"/>
    <p:sldId id="312" r:id="rId43"/>
    <p:sldId id="280" r:id="rId44"/>
    <p:sldId id="313" r:id="rId45"/>
    <p:sldId id="281" r:id="rId46"/>
    <p:sldId id="315" r:id="rId47"/>
    <p:sldId id="314" r:id="rId48"/>
    <p:sldId id="282" r:id="rId49"/>
    <p:sldId id="283" r:id="rId50"/>
    <p:sldId id="284" r:id="rId51"/>
    <p:sldId id="285" r:id="rId52"/>
    <p:sldId id="286" r:id="rId53"/>
    <p:sldId id="287" r:id="rId54"/>
    <p:sldId id="288" r:id="rId55"/>
    <p:sldId id="289" r:id="rId56"/>
    <p:sldId id="290" r:id="rId57"/>
    <p:sldId id="291" r:id="rId58"/>
    <p:sldId id="292" r:id="rId59"/>
    <p:sldId id="293" r:id="rId60"/>
    <p:sldId id="294" r:id="rId61"/>
    <p:sldId id="295" r:id="rId62"/>
    <p:sldId id="318" r:id="rId63"/>
    <p:sldId id="319" r:id="rId64"/>
    <p:sldId id="320" r:id="rId65"/>
    <p:sldId id="321" r:id="rId66"/>
    <p:sldId id="322" r:id="rId67"/>
    <p:sldId id="296" r:id="rId68"/>
  </p:sldIdLst>
  <p:sldSz cx="14630400" cy="8229600"/>
  <p:notesSz cx="8229600" cy="14630400"/>
  <p:embeddedFontLst>
    <p:embeddedFont>
      <p:font typeface="Abadi" panose="020B0604020104020204" pitchFamily="34" charset="0"/>
      <p:regular r:id="rId70"/>
    </p:embeddedFont>
    <p:embeddedFont>
      <p:font typeface="Consolas" panose="020B0609020204030204" pitchFamily="49" charset="0"/>
      <p:regular r:id="rId71"/>
      <p:bold r:id="rId72"/>
      <p:italic r:id="rId73"/>
      <p:boldItalic r:id="rId74"/>
    </p:embeddedFont>
    <p:embeddedFont>
      <p:font typeface="Open Sans" panose="020B0606030504020204" pitchFamily="34" charset="0"/>
      <p:regular r:id="rId75"/>
      <p:bold r:id="rId76"/>
      <p:italic r:id="rId77"/>
      <p:boldItalic r:id="rId78"/>
    </p:embeddedFont>
    <p:embeddedFont>
      <p:font typeface="Open Sans Bold" panose="020B0806030504020204" charset="0"/>
      <p:bold r:id="rId79"/>
    </p:embeddedFont>
  </p:embeddedFontLst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711685-F5E6-4387-9D87-59F9987CA22D}" v="25" dt="2025-04-21T23:26:24.4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214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6/11/relationships/changesInfo" Target="changesInfos/changesInfo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presProps" Target="presProps.xml"/><Relationship Id="rId85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woot Kongyoung" userId="3c6e786b-6c74-44bb-b33c-0040d5d8c246" providerId="ADAL" clId="{91711685-F5E6-4387-9D87-59F9987CA22D}"/>
    <pc:docChg chg="undo redo custSel addSld delSld modSld">
      <pc:chgData name="Sarawoot Kongyoung" userId="3c6e786b-6c74-44bb-b33c-0040d5d8c246" providerId="ADAL" clId="{91711685-F5E6-4387-9D87-59F9987CA22D}" dt="2025-04-21T23:40:14.658" v="207" actId="1076"/>
      <pc:docMkLst>
        <pc:docMk/>
      </pc:docMkLst>
      <pc:sldChg chg="modSp mod">
        <pc:chgData name="Sarawoot Kongyoung" userId="3c6e786b-6c74-44bb-b33c-0040d5d8c246" providerId="ADAL" clId="{91711685-F5E6-4387-9D87-59F9987CA22D}" dt="2025-04-21T22:16:17.927" v="53" actId="403"/>
        <pc:sldMkLst>
          <pc:docMk/>
          <pc:sldMk cId="0" sldId="265"/>
        </pc:sldMkLst>
        <pc:spChg chg="mod">
          <ac:chgData name="Sarawoot Kongyoung" userId="3c6e786b-6c74-44bb-b33c-0040d5d8c246" providerId="ADAL" clId="{91711685-F5E6-4387-9D87-59F9987CA22D}" dt="2025-04-21T22:16:17.927" v="53" actId="403"/>
          <ac:spMkLst>
            <pc:docMk/>
            <pc:sldMk cId="0" sldId="265"/>
            <ac:spMk id="6" creationId="{00000000-0000-0000-0000-000000000000}"/>
          </ac:spMkLst>
        </pc:spChg>
      </pc:sldChg>
      <pc:sldChg chg="modSp mod">
        <pc:chgData name="Sarawoot Kongyoung" userId="3c6e786b-6c74-44bb-b33c-0040d5d8c246" providerId="ADAL" clId="{91711685-F5E6-4387-9D87-59F9987CA22D}" dt="2025-04-21T22:18:13.489" v="76" actId="14100"/>
        <pc:sldMkLst>
          <pc:docMk/>
          <pc:sldMk cId="0" sldId="266"/>
        </pc:sldMkLst>
        <pc:spChg chg="mod">
          <ac:chgData name="Sarawoot Kongyoung" userId="3c6e786b-6c74-44bb-b33c-0040d5d8c246" providerId="ADAL" clId="{91711685-F5E6-4387-9D87-59F9987CA22D}" dt="2025-04-21T22:18:13.489" v="76" actId="14100"/>
          <ac:spMkLst>
            <pc:docMk/>
            <pc:sldMk cId="0" sldId="266"/>
            <ac:spMk id="4" creationId="{00000000-0000-0000-0000-000000000000}"/>
          </ac:spMkLst>
        </pc:spChg>
        <pc:spChg chg="mod">
          <ac:chgData name="Sarawoot Kongyoung" userId="3c6e786b-6c74-44bb-b33c-0040d5d8c246" providerId="ADAL" clId="{91711685-F5E6-4387-9D87-59F9987CA22D}" dt="2025-04-21T22:18:10.148" v="75" actId="14100"/>
          <ac:spMkLst>
            <pc:docMk/>
            <pc:sldMk cId="0" sldId="266"/>
            <ac:spMk id="5" creationId="{00000000-0000-0000-0000-000000000000}"/>
          </ac:spMkLst>
        </pc:spChg>
        <pc:spChg chg="mod">
          <ac:chgData name="Sarawoot Kongyoung" userId="3c6e786b-6c74-44bb-b33c-0040d5d8c246" providerId="ADAL" clId="{91711685-F5E6-4387-9D87-59F9987CA22D}" dt="2025-04-21T22:17:56.884" v="71" actId="14100"/>
          <ac:spMkLst>
            <pc:docMk/>
            <pc:sldMk cId="0" sldId="266"/>
            <ac:spMk id="6" creationId="{00000000-0000-0000-0000-000000000000}"/>
          </ac:spMkLst>
        </pc:spChg>
      </pc:sldChg>
      <pc:sldChg chg="modSp mod">
        <pc:chgData name="Sarawoot Kongyoung" userId="3c6e786b-6c74-44bb-b33c-0040d5d8c246" providerId="ADAL" clId="{91711685-F5E6-4387-9D87-59F9987CA22D}" dt="2025-04-21T22:18:58.391" v="79"/>
        <pc:sldMkLst>
          <pc:docMk/>
          <pc:sldMk cId="0" sldId="268"/>
        </pc:sldMkLst>
        <pc:spChg chg="mod">
          <ac:chgData name="Sarawoot Kongyoung" userId="3c6e786b-6c74-44bb-b33c-0040d5d8c246" providerId="ADAL" clId="{91711685-F5E6-4387-9D87-59F9987CA22D}" dt="2025-04-21T22:18:58.391" v="79"/>
          <ac:spMkLst>
            <pc:docMk/>
            <pc:sldMk cId="0" sldId="268"/>
            <ac:spMk id="5" creationId="{00000000-0000-0000-0000-000000000000}"/>
          </ac:spMkLst>
        </pc:spChg>
      </pc:sldChg>
      <pc:sldChg chg="delSp modSp mod">
        <pc:chgData name="Sarawoot Kongyoung" userId="3c6e786b-6c74-44bb-b33c-0040d5d8c246" providerId="ADAL" clId="{91711685-F5E6-4387-9D87-59F9987CA22D}" dt="2025-04-21T22:47:15.782" v="129" actId="478"/>
        <pc:sldMkLst>
          <pc:docMk/>
          <pc:sldMk cId="0" sldId="290"/>
        </pc:sldMkLst>
        <pc:spChg chg="del">
          <ac:chgData name="Sarawoot Kongyoung" userId="3c6e786b-6c74-44bb-b33c-0040d5d8c246" providerId="ADAL" clId="{91711685-F5E6-4387-9D87-59F9987CA22D}" dt="2025-04-21T22:47:12.325" v="128" actId="478"/>
          <ac:spMkLst>
            <pc:docMk/>
            <pc:sldMk cId="0" sldId="290"/>
            <ac:spMk id="7" creationId="{00000000-0000-0000-0000-000000000000}"/>
          </ac:spMkLst>
        </pc:spChg>
        <pc:spChg chg="del">
          <ac:chgData name="Sarawoot Kongyoung" userId="3c6e786b-6c74-44bb-b33c-0040d5d8c246" providerId="ADAL" clId="{91711685-F5E6-4387-9D87-59F9987CA22D}" dt="2025-04-21T22:47:12.325" v="128" actId="478"/>
          <ac:spMkLst>
            <pc:docMk/>
            <pc:sldMk cId="0" sldId="290"/>
            <ac:spMk id="8" creationId="{00000000-0000-0000-0000-000000000000}"/>
          </ac:spMkLst>
        </pc:spChg>
        <pc:spChg chg="del">
          <ac:chgData name="Sarawoot Kongyoung" userId="3c6e786b-6c74-44bb-b33c-0040d5d8c246" providerId="ADAL" clId="{91711685-F5E6-4387-9D87-59F9987CA22D}" dt="2025-04-21T22:47:12.325" v="128" actId="478"/>
          <ac:spMkLst>
            <pc:docMk/>
            <pc:sldMk cId="0" sldId="290"/>
            <ac:spMk id="9" creationId="{00000000-0000-0000-0000-000000000000}"/>
          </ac:spMkLst>
        </pc:spChg>
        <pc:spChg chg="del">
          <ac:chgData name="Sarawoot Kongyoung" userId="3c6e786b-6c74-44bb-b33c-0040d5d8c246" providerId="ADAL" clId="{91711685-F5E6-4387-9D87-59F9987CA22D}" dt="2025-04-21T22:47:12.325" v="128" actId="478"/>
          <ac:spMkLst>
            <pc:docMk/>
            <pc:sldMk cId="0" sldId="290"/>
            <ac:spMk id="10" creationId="{00000000-0000-0000-0000-000000000000}"/>
          </ac:spMkLst>
        </pc:spChg>
        <pc:spChg chg="del">
          <ac:chgData name="Sarawoot Kongyoung" userId="3c6e786b-6c74-44bb-b33c-0040d5d8c246" providerId="ADAL" clId="{91711685-F5E6-4387-9D87-59F9987CA22D}" dt="2025-04-21T22:47:12.325" v="128" actId="478"/>
          <ac:spMkLst>
            <pc:docMk/>
            <pc:sldMk cId="0" sldId="290"/>
            <ac:spMk id="11" creationId="{00000000-0000-0000-0000-000000000000}"/>
          </ac:spMkLst>
        </pc:spChg>
        <pc:spChg chg="del">
          <ac:chgData name="Sarawoot Kongyoung" userId="3c6e786b-6c74-44bb-b33c-0040d5d8c246" providerId="ADAL" clId="{91711685-F5E6-4387-9D87-59F9987CA22D}" dt="2025-04-21T22:47:12.325" v="128" actId="478"/>
          <ac:spMkLst>
            <pc:docMk/>
            <pc:sldMk cId="0" sldId="290"/>
            <ac:spMk id="12" creationId="{00000000-0000-0000-0000-000000000000}"/>
          </ac:spMkLst>
        </pc:spChg>
        <pc:spChg chg="del">
          <ac:chgData name="Sarawoot Kongyoung" userId="3c6e786b-6c74-44bb-b33c-0040d5d8c246" providerId="ADAL" clId="{91711685-F5E6-4387-9D87-59F9987CA22D}" dt="2025-04-21T22:47:15.782" v="129" actId="478"/>
          <ac:spMkLst>
            <pc:docMk/>
            <pc:sldMk cId="0" sldId="290"/>
            <ac:spMk id="13" creationId="{00000000-0000-0000-0000-000000000000}"/>
          </ac:spMkLst>
        </pc:spChg>
        <pc:picChg chg="del mod">
          <ac:chgData name="Sarawoot Kongyoung" userId="3c6e786b-6c74-44bb-b33c-0040d5d8c246" providerId="ADAL" clId="{91711685-F5E6-4387-9D87-59F9987CA22D}" dt="2025-04-21T22:47:09.111" v="127" actId="478"/>
          <ac:picMkLst>
            <pc:docMk/>
            <pc:sldMk cId="0" sldId="290"/>
            <ac:picMk id="6" creationId="{00000000-0000-0000-0000-000000000000}"/>
          </ac:picMkLst>
        </pc:picChg>
      </pc:sldChg>
      <pc:sldChg chg="addSp modSp mod">
        <pc:chgData name="Sarawoot Kongyoung" userId="3c6e786b-6c74-44bb-b33c-0040d5d8c246" providerId="ADAL" clId="{91711685-F5E6-4387-9D87-59F9987CA22D}" dt="2025-04-21T23:40:14.658" v="207" actId="1076"/>
        <pc:sldMkLst>
          <pc:docMk/>
          <pc:sldMk cId="3638534515" sldId="301"/>
        </pc:sldMkLst>
        <pc:picChg chg="mod">
          <ac:chgData name="Sarawoot Kongyoung" userId="3c6e786b-6c74-44bb-b33c-0040d5d8c246" providerId="ADAL" clId="{91711685-F5E6-4387-9D87-59F9987CA22D}" dt="2025-04-21T23:40:13.356" v="206" actId="1076"/>
          <ac:picMkLst>
            <pc:docMk/>
            <pc:sldMk cId="3638534515" sldId="301"/>
            <ac:picMk id="3" creationId="{50F1F2CD-96F8-FBEF-3CB5-B15ED7C74B3F}"/>
          </ac:picMkLst>
        </pc:picChg>
        <pc:picChg chg="add mod">
          <ac:chgData name="Sarawoot Kongyoung" userId="3c6e786b-6c74-44bb-b33c-0040d5d8c246" providerId="ADAL" clId="{91711685-F5E6-4387-9D87-59F9987CA22D}" dt="2025-04-21T23:40:14.658" v="207" actId="1076"/>
          <ac:picMkLst>
            <pc:docMk/>
            <pc:sldMk cId="3638534515" sldId="301"/>
            <ac:picMk id="4" creationId="{E3314512-7424-AF38-16EC-F2E0C4B1AFEE}"/>
          </ac:picMkLst>
        </pc:picChg>
      </pc:sldChg>
      <pc:sldChg chg="addSp new">
        <pc:chgData name="Sarawoot Kongyoung" userId="3c6e786b-6c74-44bb-b33c-0040d5d8c246" providerId="ADAL" clId="{91711685-F5E6-4387-9D87-59F9987CA22D}" dt="2025-04-21T22:09:41.642" v="1"/>
        <pc:sldMkLst>
          <pc:docMk/>
          <pc:sldMk cId="1153561603" sldId="302"/>
        </pc:sldMkLst>
        <pc:picChg chg="add">
          <ac:chgData name="Sarawoot Kongyoung" userId="3c6e786b-6c74-44bb-b33c-0040d5d8c246" providerId="ADAL" clId="{91711685-F5E6-4387-9D87-59F9987CA22D}" dt="2025-04-21T22:09:41.642" v="1"/>
          <ac:picMkLst>
            <pc:docMk/>
            <pc:sldMk cId="1153561603" sldId="302"/>
            <ac:picMk id="1026" creationId="{8606E17A-B4AD-4D9F-27C4-C7D086035229}"/>
          </ac:picMkLst>
        </pc:picChg>
      </pc:sldChg>
      <pc:sldChg chg="addSp new">
        <pc:chgData name="Sarawoot Kongyoung" userId="3c6e786b-6c74-44bb-b33c-0040d5d8c246" providerId="ADAL" clId="{91711685-F5E6-4387-9D87-59F9987CA22D}" dt="2025-04-21T22:10:16.300" v="3"/>
        <pc:sldMkLst>
          <pc:docMk/>
          <pc:sldMk cId="3640478645" sldId="303"/>
        </pc:sldMkLst>
        <pc:picChg chg="add">
          <ac:chgData name="Sarawoot Kongyoung" userId="3c6e786b-6c74-44bb-b33c-0040d5d8c246" providerId="ADAL" clId="{91711685-F5E6-4387-9D87-59F9987CA22D}" dt="2025-04-21T22:10:16.300" v="3"/>
          <ac:picMkLst>
            <pc:docMk/>
            <pc:sldMk cId="3640478645" sldId="303"/>
            <ac:picMk id="2050" creationId="{34914BEC-5151-2832-77AE-5B2D69261C16}"/>
          </ac:picMkLst>
        </pc:picChg>
      </pc:sldChg>
      <pc:sldChg chg="addSp new">
        <pc:chgData name="Sarawoot Kongyoung" userId="3c6e786b-6c74-44bb-b33c-0040d5d8c246" providerId="ADAL" clId="{91711685-F5E6-4387-9D87-59F9987CA22D}" dt="2025-04-21T22:10:24.941" v="5"/>
        <pc:sldMkLst>
          <pc:docMk/>
          <pc:sldMk cId="898445743" sldId="304"/>
        </pc:sldMkLst>
        <pc:picChg chg="add">
          <ac:chgData name="Sarawoot Kongyoung" userId="3c6e786b-6c74-44bb-b33c-0040d5d8c246" providerId="ADAL" clId="{91711685-F5E6-4387-9D87-59F9987CA22D}" dt="2025-04-21T22:10:24.941" v="5"/>
          <ac:picMkLst>
            <pc:docMk/>
            <pc:sldMk cId="898445743" sldId="304"/>
            <ac:picMk id="3074" creationId="{F9FAD2EB-FC62-7DB9-55C8-9679ABCB3594}"/>
          </ac:picMkLst>
        </pc:picChg>
      </pc:sldChg>
      <pc:sldChg chg="addSp modSp new">
        <pc:chgData name="Sarawoot Kongyoung" userId="3c6e786b-6c74-44bb-b33c-0040d5d8c246" providerId="ADAL" clId="{91711685-F5E6-4387-9D87-59F9987CA22D}" dt="2025-04-21T22:10:55.448" v="13" actId="14100"/>
        <pc:sldMkLst>
          <pc:docMk/>
          <pc:sldMk cId="2524061984" sldId="305"/>
        </pc:sldMkLst>
        <pc:picChg chg="add mod">
          <ac:chgData name="Sarawoot Kongyoung" userId="3c6e786b-6c74-44bb-b33c-0040d5d8c246" providerId="ADAL" clId="{91711685-F5E6-4387-9D87-59F9987CA22D}" dt="2025-04-21T22:10:45.897" v="10" actId="1076"/>
          <ac:picMkLst>
            <pc:docMk/>
            <pc:sldMk cId="2524061984" sldId="305"/>
            <ac:picMk id="4098" creationId="{E4B1C123-417E-0CD2-28AD-26690CB9FC4D}"/>
          </ac:picMkLst>
        </pc:picChg>
        <pc:picChg chg="add mod">
          <ac:chgData name="Sarawoot Kongyoung" userId="3c6e786b-6c74-44bb-b33c-0040d5d8c246" providerId="ADAL" clId="{91711685-F5E6-4387-9D87-59F9987CA22D}" dt="2025-04-21T22:10:55.448" v="13" actId="14100"/>
          <ac:picMkLst>
            <pc:docMk/>
            <pc:sldMk cId="2524061984" sldId="305"/>
            <ac:picMk id="4100" creationId="{E11E54C6-2AF1-1932-DD3B-5F9CC0846323}"/>
          </ac:picMkLst>
        </pc:picChg>
      </pc:sldChg>
      <pc:sldChg chg="addSp modSp new mod">
        <pc:chgData name="Sarawoot Kongyoung" userId="3c6e786b-6c74-44bb-b33c-0040d5d8c246" providerId="ADAL" clId="{91711685-F5E6-4387-9D87-59F9987CA22D}" dt="2025-04-21T22:12:02.524" v="22" actId="1582"/>
        <pc:sldMkLst>
          <pc:docMk/>
          <pc:sldMk cId="3224501633" sldId="306"/>
        </pc:sldMkLst>
        <pc:spChg chg="add mod">
          <ac:chgData name="Sarawoot Kongyoung" userId="3c6e786b-6c74-44bb-b33c-0040d5d8c246" providerId="ADAL" clId="{91711685-F5E6-4387-9D87-59F9987CA22D}" dt="2025-04-21T22:12:02.524" v="22" actId="1582"/>
          <ac:spMkLst>
            <pc:docMk/>
            <pc:sldMk cId="3224501633" sldId="306"/>
            <ac:spMk id="2" creationId="{6A4030C7-53A6-1987-A2C1-B2573758B322}"/>
          </ac:spMkLst>
        </pc:spChg>
        <pc:picChg chg="add mod">
          <ac:chgData name="Sarawoot Kongyoung" userId="3c6e786b-6c74-44bb-b33c-0040d5d8c246" providerId="ADAL" clId="{91711685-F5E6-4387-9D87-59F9987CA22D}" dt="2025-04-21T22:11:41.190" v="17" actId="1076"/>
          <ac:picMkLst>
            <pc:docMk/>
            <pc:sldMk cId="3224501633" sldId="306"/>
            <ac:picMk id="5122" creationId="{BBF6F9FB-0E51-3FC8-2E7A-E26F9546707A}"/>
          </ac:picMkLst>
        </pc:picChg>
      </pc:sldChg>
      <pc:sldChg chg="addSp modSp new mod">
        <pc:chgData name="Sarawoot Kongyoung" userId="3c6e786b-6c74-44bb-b33c-0040d5d8c246" providerId="ADAL" clId="{91711685-F5E6-4387-9D87-59F9987CA22D}" dt="2025-04-21T22:14:32.711" v="40" actId="1076"/>
        <pc:sldMkLst>
          <pc:docMk/>
          <pc:sldMk cId="1788174148" sldId="307"/>
        </pc:sldMkLst>
        <pc:spChg chg="add mod">
          <ac:chgData name="Sarawoot Kongyoung" userId="3c6e786b-6c74-44bb-b33c-0040d5d8c246" providerId="ADAL" clId="{91711685-F5E6-4387-9D87-59F9987CA22D}" dt="2025-04-21T22:13:34.794" v="29" actId="14100"/>
          <ac:spMkLst>
            <pc:docMk/>
            <pc:sldMk cId="1788174148" sldId="307"/>
            <ac:spMk id="3" creationId="{56FBDC19-CDAD-D411-B8F5-8CD787AD602A}"/>
          </ac:spMkLst>
        </pc:spChg>
        <pc:spChg chg="add mod">
          <ac:chgData name="Sarawoot Kongyoung" userId="3c6e786b-6c74-44bb-b33c-0040d5d8c246" providerId="ADAL" clId="{91711685-F5E6-4387-9D87-59F9987CA22D}" dt="2025-04-21T22:14:30.708" v="39" actId="1076"/>
          <ac:spMkLst>
            <pc:docMk/>
            <pc:sldMk cId="1788174148" sldId="307"/>
            <ac:spMk id="5" creationId="{26AA6E81-39EB-DBBE-1AE5-4827EBBA5CA4}"/>
          </ac:spMkLst>
        </pc:spChg>
        <pc:picChg chg="add mod">
          <ac:chgData name="Sarawoot Kongyoung" userId="3c6e786b-6c74-44bb-b33c-0040d5d8c246" providerId="ADAL" clId="{91711685-F5E6-4387-9D87-59F9987CA22D}" dt="2025-04-21T22:13:55.502" v="34" actId="1076"/>
          <ac:picMkLst>
            <pc:docMk/>
            <pc:sldMk cId="1788174148" sldId="307"/>
            <ac:picMk id="6146" creationId="{F6E9C1B6-B809-2E62-85CC-85124A2453FA}"/>
          </ac:picMkLst>
        </pc:picChg>
        <pc:picChg chg="add mod">
          <ac:chgData name="Sarawoot Kongyoung" userId="3c6e786b-6c74-44bb-b33c-0040d5d8c246" providerId="ADAL" clId="{91711685-F5E6-4387-9D87-59F9987CA22D}" dt="2025-04-21T22:14:32.711" v="40" actId="1076"/>
          <ac:picMkLst>
            <pc:docMk/>
            <pc:sldMk cId="1788174148" sldId="307"/>
            <ac:picMk id="6148" creationId="{D2E1F7C5-63A8-5A86-C6BF-9FDA7C1E0903}"/>
          </ac:picMkLst>
        </pc:picChg>
      </pc:sldChg>
      <pc:sldChg chg="addSp modSp new mod">
        <pc:chgData name="Sarawoot Kongyoung" userId="3c6e786b-6c74-44bb-b33c-0040d5d8c246" providerId="ADAL" clId="{91711685-F5E6-4387-9D87-59F9987CA22D}" dt="2025-04-21T22:26:00.721" v="83" actId="22"/>
        <pc:sldMkLst>
          <pc:docMk/>
          <pc:sldMk cId="1862806458" sldId="308"/>
        </pc:sldMkLst>
        <pc:picChg chg="add mod">
          <ac:chgData name="Sarawoot Kongyoung" userId="3c6e786b-6c74-44bb-b33c-0040d5d8c246" providerId="ADAL" clId="{91711685-F5E6-4387-9D87-59F9987CA22D}" dt="2025-04-21T22:25:45.517" v="82" actId="1076"/>
          <ac:picMkLst>
            <pc:docMk/>
            <pc:sldMk cId="1862806458" sldId="308"/>
            <ac:picMk id="3" creationId="{CC96B440-F181-4113-1650-38EE8910796A}"/>
          </ac:picMkLst>
        </pc:picChg>
        <pc:picChg chg="add">
          <ac:chgData name="Sarawoot Kongyoung" userId="3c6e786b-6c74-44bb-b33c-0040d5d8c246" providerId="ADAL" clId="{91711685-F5E6-4387-9D87-59F9987CA22D}" dt="2025-04-21T22:26:00.721" v="83" actId="22"/>
          <ac:picMkLst>
            <pc:docMk/>
            <pc:sldMk cId="1862806458" sldId="308"/>
            <ac:picMk id="5" creationId="{6946012C-1225-DAC0-C0B3-40D0146A2884}"/>
          </ac:picMkLst>
        </pc:picChg>
      </pc:sldChg>
      <pc:sldChg chg="addSp modSp new del mod">
        <pc:chgData name="Sarawoot Kongyoung" userId="3c6e786b-6c74-44bb-b33c-0040d5d8c246" providerId="ADAL" clId="{91711685-F5E6-4387-9D87-59F9987CA22D}" dt="2025-04-21T22:27:14.249" v="91" actId="2696"/>
        <pc:sldMkLst>
          <pc:docMk/>
          <pc:sldMk cId="1001559459" sldId="309"/>
        </pc:sldMkLst>
        <pc:picChg chg="add mod">
          <ac:chgData name="Sarawoot Kongyoung" userId="3c6e786b-6c74-44bb-b33c-0040d5d8c246" providerId="ADAL" clId="{91711685-F5E6-4387-9D87-59F9987CA22D}" dt="2025-04-21T22:26:28.880" v="87" actId="1076"/>
          <ac:picMkLst>
            <pc:docMk/>
            <pc:sldMk cId="1001559459" sldId="309"/>
            <ac:picMk id="3" creationId="{21D16DF3-91F4-9D60-99D2-C3FC6E5406EF}"/>
          </ac:picMkLst>
        </pc:picChg>
        <pc:picChg chg="add mod">
          <ac:chgData name="Sarawoot Kongyoung" userId="3c6e786b-6c74-44bb-b33c-0040d5d8c246" providerId="ADAL" clId="{91711685-F5E6-4387-9D87-59F9987CA22D}" dt="2025-04-21T22:26:54.393" v="90" actId="1076"/>
          <ac:picMkLst>
            <pc:docMk/>
            <pc:sldMk cId="1001559459" sldId="309"/>
            <ac:picMk id="5" creationId="{3D4AB056-84DC-4538-3B11-4B3C9D825F93}"/>
          </ac:picMkLst>
        </pc:picChg>
      </pc:sldChg>
      <pc:sldChg chg="addSp delSp modSp new mod">
        <pc:chgData name="Sarawoot Kongyoung" userId="3c6e786b-6c74-44bb-b33c-0040d5d8c246" providerId="ADAL" clId="{91711685-F5E6-4387-9D87-59F9987CA22D}" dt="2025-04-21T23:16:22.751" v="161" actId="404"/>
        <pc:sldMkLst>
          <pc:docMk/>
          <pc:sldMk cId="1825913647" sldId="309"/>
        </pc:sldMkLst>
        <pc:spChg chg="add mod">
          <ac:chgData name="Sarawoot Kongyoung" userId="3c6e786b-6c74-44bb-b33c-0040d5d8c246" providerId="ADAL" clId="{91711685-F5E6-4387-9D87-59F9987CA22D}" dt="2025-04-21T23:16:22.751" v="161" actId="404"/>
          <ac:spMkLst>
            <pc:docMk/>
            <pc:sldMk cId="1825913647" sldId="309"/>
            <ac:spMk id="5" creationId="{F06AD3A9-0367-C14B-1B6E-F1691E6FF72E}"/>
          </ac:spMkLst>
        </pc:spChg>
        <pc:picChg chg="add del mod">
          <ac:chgData name="Sarawoot Kongyoung" userId="3c6e786b-6c74-44bb-b33c-0040d5d8c246" providerId="ADAL" clId="{91711685-F5E6-4387-9D87-59F9987CA22D}" dt="2025-04-21T22:44:53.178" v="109" actId="478"/>
          <ac:picMkLst>
            <pc:docMk/>
            <pc:sldMk cId="1825913647" sldId="309"/>
            <ac:picMk id="3" creationId="{BDE625AF-9F7B-2E29-0EA6-8DFB93D0B26B}"/>
          </ac:picMkLst>
        </pc:picChg>
      </pc:sldChg>
      <pc:sldChg chg="addSp modSp new modAnim">
        <pc:chgData name="Sarawoot Kongyoung" userId="3c6e786b-6c74-44bb-b33c-0040d5d8c246" providerId="ADAL" clId="{91711685-F5E6-4387-9D87-59F9987CA22D}" dt="2025-04-21T22:34:36.497" v="97"/>
        <pc:sldMkLst>
          <pc:docMk/>
          <pc:sldMk cId="1466229530" sldId="310"/>
        </pc:sldMkLst>
        <pc:picChg chg="add mod">
          <ac:chgData name="Sarawoot Kongyoung" userId="3c6e786b-6c74-44bb-b33c-0040d5d8c246" providerId="ADAL" clId="{91711685-F5E6-4387-9D87-59F9987CA22D}" dt="2025-04-21T22:34:36.497" v="97"/>
          <ac:picMkLst>
            <pc:docMk/>
            <pc:sldMk cId="1466229530" sldId="310"/>
            <ac:picMk id="2" creationId="{D7002560-1B1D-27EB-6FA1-8F1F7945BB53}"/>
          </ac:picMkLst>
        </pc:picChg>
      </pc:sldChg>
      <pc:sldChg chg="addSp delSp modSp new mod">
        <pc:chgData name="Sarawoot Kongyoung" userId="3c6e786b-6c74-44bb-b33c-0040d5d8c246" providerId="ADAL" clId="{91711685-F5E6-4387-9D87-59F9987CA22D}" dt="2025-04-21T22:45:39.193" v="119" actId="1076"/>
        <pc:sldMkLst>
          <pc:docMk/>
          <pc:sldMk cId="662590064" sldId="311"/>
        </pc:sldMkLst>
        <pc:spChg chg="add mod">
          <ac:chgData name="Sarawoot Kongyoung" userId="3c6e786b-6c74-44bb-b33c-0040d5d8c246" providerId="ADAL" clId="{91711685-F5E6-4387-9D87-59F9987CA22D}" dt="2025-04-21T22:45:39.193" v="119" actId="1076"/>
          <ac:spMkLst>
            <pc:docMk/>
            <pc:sldMk cId="662590064" sldId="311"/>
            <ac:spMk id="5" creationId="{8B7422CF-8F6C-A6F6-43A0-70161D0BED54}"/>
          </ac:spMkLst>
        </pc:spChg>
        <pc:picChg chg="add del mod">
          <ac:chgData name="Sarawoot Kongyoung" userId="3c6e786b-6c74-44bb-b33c-0040d5d8c246" providerId="ADAL" clId="{91711685-F5E6-4387-9D87-59F9987CA22D}" dt="2025-04-21T22:45:05.954" v="110" actId="478"/>
          <ac:picMkLst>
            <pc:docMk/>
            <pc:sldMk cId="662590064" sldId="311"/>
            <ac:picMk id="3" creationId="{E7F459F0-F53C-7D6A-54E9-601B94CB6984}"/>
          </ac:picMkLst>
        </pc:picChg>
      </pc:sldChg>
      <pc:sldChg chg="addSp modSp new mod">
        <pc:chgData name="Sarawoot Kongyoung" userId="3c6e786b-6c74-44bb-b33c-0040d5d8c246" providerId="ADAL" clId="{91711685-F5E6-4387-9D87-59F9987CA22D}" dt="2025-04-21T22:44:44.101" v="108" actId="1076"/>
        <pc:sldMkLst>
          <pc:docMk/>
          <pc:sldMk cId="1410943127" sldId="312"/>
        </pc:sldMkLst>
        <pc:spChg chg="add mod">
          <ac:chgData name="Sarawoot Kongyoung" userId="3c6e786b-6c74-44bb-b33c-0040d5d8c246" providerId="ADAL" clId="{91711685-F5E6-4387-9D87-59F9987CA22D}" dt="2025-04-21T22:44:44.101" v="108" actId="1076"/>
          <ac:spMkLst>
            <pc:docMk/>
            <pc:sldMk cId="1410943127" sldId="312"/>
            <ac:spMk id="3" creationId="{3D529683-67FA-3DCC-9F19-B87C389DD27A}"/>
          </ac:spMkLst>
        </pc:spChg>
      </pc:sldChg>
      <pc:sldChg chg="addSp modSp new mod">
        <pc:chgData name="Sarawoot Kongyoung" userId="3c6e786b-6c74-44bb-b33c-0040d5d8c246" providerId="ADAL" clId="{91711685-F5E6-4387-9D87-59F9987CA22D}" dt="2025-04-21T23:03:12.164" v="144" actId="1076"/>
        <pc:sldMkLst>
          <pc:docMk/>
          <pc:sldMk cId="3566624929" sldId="313"/>
        </pc:sldMkLst>
        <pc:spChg chg="add mod">
          <ac:chgData name="Sarawoot Kongyoung" userId="3c6e786b-6c74-44bb-b33c-0040d5d8c246" providerId="ADAL" clId="{91711685-F5E6-4387-9D87-59F9987CA22D}" dt="2025-04-21T23:03:12.164" v="144" actId="1076"/>
          <ac:spMkLst>
            <pc:docMk/>
            <pc:sldMk cId="3566624929" sldId="313"/>
            <ac:spMk id="3" creationId="{ED3D5CBA-4BB8-27BB-9AC6-8ECD27020C8A}"/>
          </ac:spMkLst>
        </pc:spChg>
      </pc:sldChg>
      <pc:sldChg chg="addSp modSp new mod">
        <pc:chgData name="Sarawoot Kongyoung" userId="3c6e786b-6c74-44bb-b33c-0040d5d8c246" providerId="ADAL" clId="{91711685-F5E6-4387-9D87-59F9987CA22D}" dt="2025-04-21T23:11:14.404" v="148" actId="1076"/>
        <pc:sldMkLst>
          <pc:docMk/>
          <pc:sldMk cId="3881737492" sldId="314"/>
        </pc:sldMkLst>
        <pc:spChg chg="add mod">
          <ac:chgData name="Sarawoot Kongyoung" userId="3c6e786b-6c74-44bb-b33c-0040d5d8c246" providerId="ADAL" clId="{91711685-F5E6-4387-9D87-59F9987CA22D}" dt="2025-04-21T23:11:14.404" v="148" actId="1076"/>
          <ac:spMkLst>
            <pc:docMk/>
            <pc:sldMk cId="3881737492" sldId="314"/>
            <ac:spMk id="3" creationId="{7681CEDA-A4CF-F180-CF4D-30A699B73561}"/>
          </ac:spMkLst>
        </pc:spChg>
      </pc:sldChg>
      <pc:sldChg chg="addSp modSp new mod">
        <pc:chgData name="Sarawoot Kongyoung" userId="3c6e786b-6c74-44bb-b33c-0040d5d8c246" providerId="ADAL" clId="{91711685-F5E6-4387-9D87-59F9987CA22D}" dt="2025-04-21T23:11:45.335" v="159" actId="207"/>
        <pc:sldMkLst>
          <pc:docMk/>
          <pc:sldMk cId="772871292" sldId="315"/>
        </pc:sldMkLst>
        <pc:spChg chg="add mod">
          <ac:chgData name="Sarawoot Kongyoung" userId="3c6e786b-6c74-44bb-b33c-0040d5d8c246" providerId="ADAL" clId="{91711685-F5E6-4387-9D87-59F9987CA22D}" dt="2025-04-21T23:11:45.335" v="159" actId="207"/>
          <ac:spMkLst>
            <pc:docMk/>
            <pc:sldMk cId="772871292" sldId="315"/>
            <ac:spMk id="3" creationId="{52E9E226-2D22-F492-F7F5-57A59BFDB84D}"/>
          </ac:spMkLst>
        </pc:spChg>
      </pc:sldChg>
      <pc:sldChg chg="addSp modSp new mod">
        <pc:chgData name="Sarawoot Kongyoung" userId="3c6e786b-6c74-44bb-b33c-0040d5d8c246" providerId="ADAL" clId="{91711685-F5E6-4387-9D87-59F9987CA22D}" dt="2025-04-21T23:19:18.774" v="173" actId="1076"/>
        <pc:sldMkLst>
          <pc:docMk/>
          <pc:sldMk cId="257894340" sldId="316"/>
        </pc:sldMkLst>
        <pc:spChg chg="add mod">
          <ac:chgData name="Sarawoot Kongyoung" userId="3c6e786b-6c74-44bb-b33c-0040d5d8c246" providerId="ADAL" clId="{91711685-F5E6-4387-9D87-59F9987CA22D}" dt="2025-04-21T23:19:18.774" v="173" actId="1076"/>
          <ac:spMkLst>
            <pc:docMk/>
            <pc:sldMk cId="257894340" sldId="316"/>
            <ac:spMk id="3" creationId="{1088E8CC-C4D6-D994-B18A-DA74D8AD9343}"/>
          </ac:spMkLst>
        </pc:spChg>
      </pc:sldChg>
      <pc:sldChg chg="addSp modSp new mod">
        <pc:chgData name="Sarawoot Kongyoung" userId="3c6e786b-6c74-44bb-b33c-0040d5d8c246" providerId="ADAL" clId="{91711685-F5E6-4387-9D87-59F9987CA22D}" dt="2025-04-21T23:19:37.662" v="177" actId="1076"/>
        <pc:sldMkLst>
          <pc:docMk/>
          <pc:sldMk cId="456439926" sldId="317"/>
        </pc:sldMkLst>
        <pc:picChg chg="add mod">
          <ac:chgData name="Sarawoot Kongyoung" userId="3c6e786b-6c74-44bb-b33c-0040d5d8c246" providerId="ADAL" clId="{91711685-F5E6-4387-9D87-59F9987CA22D}" dt="2025-04-21T23:19:37.662" v="177" actId="1076"/>
          <ac:picMkLst>
            <pc:docMk/>
            <pc:sldMk cId="456439926" sldId="317"/>
            <ac:picMk id="3" creationId="{0CCAC2B5-1773-FE23-DE37-C7867AAF41B5}"/>
          </ac:picMkLst>
        </pc:picChg>
      </pc:sldChg>
      <pc:sldChg chg="addSp delSp modSp new mod">
        <pc:chgData name="Sarawoot Kongyoung" userId="3c6e786b-6c74-44bb-b33c-0040d5d8c246" providerId="ADAL" clId="{91711685-F5E6-4387-9D87-59F9987CA22D}" dt="2025-04-21T23:26:21.223" v="189" actId="21"/>
        <pc:sldMkLst>
          <pc:docMk/>
          <pc:sldMk cId="4157400191" sldId="318"/>
        </pc:sldMkLst>
        <pc:spChg chg="add">
          <ac:chgData name="Sarawoot Kongyoung" userId="3c6e786b-6c74-44bb-b33c-0040d5d8c246" providerId="ADAL" clId="{91711685-F5E6-4387-9D87-59F9987CA22D}" dt="2025-04-21T23:24:42.470" v="179"/>
          <ac:spMkLst>
            <pc:docMk/>
            <pc:sldMk cId="4157400191" sldId="318"/>
            <ac:spMk id="2" creationId="{230FD9D0-E0AE-A9CA-D293-E1D9D5B329F4}"/>
          </ac:spMkLst>
        </pc:spChg>
        <pc:picChg chg="add mod">
          <ac:chgData name="Sarawoot Kongyoung" userId="3c6e786b-6c74-44bb-b33c-0040d5d8c246" providerId="ADAL" clId="{91711685-F5E6-4387-9D87-59F9987CA22D}" dt="2025-04-21T23:24:53.492" v="181" actId="1076"/>
          <ac:picMkLst>
            <pc:docMk/>
            <pc:sldMk cId="4157400191" sldId="318"/>
            <ac:picMk id="4" creationId="{76B53E0C-6B9D-9B36-5F65-172116E7DF07}"/>
          </ac:picMkLst>
        </pc:picChg>
        <pc:picChg chg="add mod">
          <ac:chgData name="Sarawoot Kongyoung" userId="3c6e786b-6c74-44bb-b33c-0040d5d8c246" providerId="ADAL" clId="{91711685-F5E6-4387-9D87-59F9987CA22D}" dt="2025-04-21T23:25:04.958" v="183" actId="1076"/>
          <ac:picMkLst>
            <pc:docMk/>
            <pc:sldMk cId="4157400191" sldId="318"/>
            <ac:picMk id="6" creationId="{74419076-A8C9-9664-BB88-BC121C038B76}"/>
          </ac:picMkLst>
        </pc:picChg>
        <pc:picChg chg="add del mod">
          <ac:chgData name="Sarawoot Kongyoung" userId="3c6e786b-6c74-44bb-b33c-0040d5d8c246" providerId="ADAL" clId="{91711685-F5E6-4387-9D87-59F9987CA22D}" dt="2025-04-21T23:25:37.103" v="186" actId="478"/>
          <ac:picMkLst>
            <pc:docMk/>
            <pc:sldMk cId="4157400191" sldId="318"/>
            <ac:picMk id="8" creationId="{2765EAEC-4A78-3878-0937-E6CE278EFB5D}"/>
          </ac:picMkLst>
        </pc:picChg>
        <pc:picChg chg="add del mod">
          <ac:chgData name="Sarawoot Kongyoung" userId="3c6e786b-6c74-44bb-b33c-0040d5d8c246" providerId="ADAL" clId="{91711685-F5E6-4387-9D87-59F9987CA22D}" dt="2025-04-21T23:26:21.223" v="189" actId="21"/>
          <ac:picMkLst>
            <pc:docMk/>
            <pc:sldMk cId="4157400191" sldId="318"/>
            <ac:picMk id="10" creationId="{44DC762D-B520-1097-5298-FBB443B671CE}"/>
          </ac:picMkLst>
        </pc:picChg>
      </pc:sldChg>
      <pc:sldChg chg="addSp modSp new mod">
        <pc:chgData name="Sarawoot Kongyoung" userId="3c6e786b-6c74-44bb-b33c-0040d5d8c246" providerId="ADAL" clId="{91711685-F5E6-4387-9D87-59F9987CA22D}" dt="2025-04-21T23:26:42.977" v="196" actId="1076"/>
        <pc:sldMkLst>
          <pc:docMk/>
          <pc:sldMk cId="3457692522" sldId="319"/>
        </pc:sldMkLst>
        <pc:picChg chg="add mod">
          <ac:chgData name="Sarawoot Kongyoung" userId="3c6e786b-6c74-44bb-b33c-0040d5d8c246" providerId="ADAL" clId="{91711685-F5E6-4387-9D87-59F9987CA22D}" dt="2025-04-21T23:26:42.977" v="196" actId="1076"/>
          <ac:picMkLst>
            <pc:docMk/>
            <pc:sldMk cId="3457692522" sldId="319"/>
            <ac:picMk id="3" creationId="{2066E812-0B14-6CD1-905C-0B21DF51EAA3}"/>
          </ac:picMkLst>
        </pc:picChg>
        <pc:picChg chg="add mod">
          <ac:chgData name="Sarawoot Kongyoung" userId="3c6e786b-6c74-44bb-b33c-0040d5d8c246" providerId="ADAL" clId="{91711685-F5E6-4387-9D87-59F9987CA22D}" dt="2025-04-21T23:26:39.307" v="194" actId="1076"/>
          <ac:picMkLst>
            <pc:docMk/>
            <pc:sldMk cId="3457692522" sldId="319"/>
            <ac:picMk id="10" creationId="{44DC762D-B520-1097-5298-FBB443B671CE}"/>
          </ac:picMkLst>
        </pc:picChg>
      </pc:sldChg>
      <pc:sldChg chg="addSp new mod">
        <pc:chgData name="Sarawoot Kongyoung" userId="3c6e786b-6c74-44bb-b33c-0040d5d8c246" providerId="ADAL" clId="{91711685-F5E6-4387-9D87-59F9987CA22D}" dt="2025-04-21T23:26:54.475" v="197" actId="22"/>
        <pc:sldMkLst>
          <pc:docMk/>
          <pc:sldMk cId="46075516" sldId="320"/>
        </pc:sldMkLst>
        <pc:picChg chg="add">
          <ac:chgData name="Sarawoot Kongyoung" userId="3c6e786b-6c74-44bb-b33c-0040d5d8c246" providerId="ADAL" clId="{91711685-F5E6-4387-9D87-59F9987CA22D}" dt="2025-04-21T23:26:54.475" v="197" actId="22"/>
          <ac:picMkLst>
            <pc:docMk/>
            <pc:sldMk cId="46075516" sldId="320"/>
            <ac:picMk id="3" creationId="{2A8DD5AA-270B-6202-66B0-F6D9BEC75D90}"/>
          </ac:picMkLst>
        </pc:picChg>
      </pc:sldChg>
      <pc:sldChg chg="addSp modSp new mod">
        <pc:chgData name="Sarawoot Kongyoung" userId="3c6e786b-6c74-44bb-b33c-0040d5d8c246" providerId="ADAL" clId="{91711685-F5E6-4387-9D87-59F9987CA22D}" dt="2025-04-21T23:27:15.150" v="201" actId="1076"/>
        <pc:sldMkLst>
          <pc:docMk/>
          <pc:sldMk cId="520030140" sldId="321"/>
        </pc:sldMkLst>
        <pc:picChg chg="add mod">
          <ac:chgData name="Sarawoot Kongyoung" userId="3c6e786b-6c74-44bb-b33c-0040d5d8c246" providerId="ADAL" clId="{91711685-F5E6-4387-9D87-59F9987CA22D}" dt="2025-04-21T23:27:15.150" v="201" actId="1076"/>
          <ac:picMkLst>
            <pc:docMk/>
            <pc:sldMk cId="520030140" sldId="321"/>
            <ac:picMk id="3" creationId="{67EF6DB0-58E3-1A4D-C7E3-D9BC90672CE2}"/>
          </ac:picMkLst>
        </pc:picChg>
      </pc:sldChg>
      <pc:sldChg chg="addSp new mod">
        <pc:chgData name="Sarawoot Kongyoung" userId="3c6e786b-6c74-44bb-b33c-0040d5d8c246" providerId="ADAL" clId="{91711685-F5E6-4387-9D87-59F9987CA22D}" dt="2025-04-21T23:28:20.302" v="203" actId="22"/>
        <pc:sldMkLst>
          <pc:docMk/>
          <pc:sldMk cId="3191945838" sldId="322"/>
        </pc:sldMkLst>
        <pc:picChg chg="add">
          <ac:chgData name="Sarawoot Kongyoung" userId="3c6e786b-6c74-44bb-b33c-0040d5d8c246" providerId="ADAL" clId="{91711685-F5E6-4387-9D87-59F9987CA22D}" dt="2025-04-21T23:28:20.302" v="203" actId="22"/>
          <ac:picMkLst>
            <pc:docMk/>
            <pc:sldMk cId="3191945838" sldId="322"/>
            <ac:picMk id="3" creationId="{DC08F5E1-4404-CD59-9557-9339F5A8691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50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BB0gZFpukJU?feature=oembed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9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8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1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1830" y="1417834"/>
            <a:ext cx="7980339" cy="2546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Java + Hibernate </a:t>
            </a:r>
          </a:p>
          <a:p>
            <a:pPr>
              <a:lnSpc>
                <a:spcPts val="5550"/>
              </a:lnSpc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ORM (</a:t>
            </a:r>
            <a:r>
              <a:rPr lang="en-US" sz="3600" b="1" i="0" dirty="0">
                <a:solidFill>
                  <a:srgbClr val="273239"/>
                </a:solidFill>
                <a:effectLst/>
                <a:latin typeface="Source Sans 3"/>
              </a:rPr>
              <a:t>Object Relational Mapping</a:t>
            </a: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): Database Lab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hands-on lab for connecting Java applications with relational databases using Hibernate ORM framework.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3025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th-TH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531018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285661"/>
            <a:ext cx="349722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โดย Sarawoot Kongyoung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03033"/>
            <a:ext cx="71329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Install VS Code (Optional)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2451973"/>
            <a:ext cx="30480" cy="4374475"/>
          </a:xfrm>
          <a:prstGeom prst="roundRect">
            <a:avLst>
              <a:gd name="adj" fmla="val 312558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th-TH"/>
          </a:p>
        </p:txBody>
      </p:sp>
      <p:sp>
        <p:nvSpPr>
          <p:cNvPr id="5" name="Shape 2"/>
          <p:cNvSpPr/>
          <p:nvPr/>
        </p:nvSpPr>
        <p:spPr>
          <a:xfrm>
            <a:off x="1273612" y="294703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th-TH"/>
          </a:p>
        </p:txBody>
      </p:sp>
      <p:sp>
        <p:nvSpPr>
          <p:cNvPr id="6" name="Shape 3"/>
          <p:cNvSpPr/>
          <p:nvPr/>
        </p:nvSpPr>
        <p:spPr>
          <a:xfrm>
            <a:off x="793790" y="27071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th-TH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2749629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83011" y="26787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Download VS Code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2183011" y="3169206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From code.visualstudio.com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1273612" y="4480798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th-TH"/>
          </a:p>
        </p:txBody>
      </p:sp>
      <p:sp>
        <p:nvSpPr>
          <p:cNvPr id="11" name="Shape 7"/>
          <p:cNvSpPr/>
          <p:nvPr/>
        </p:nvSpPr>
        <p:spPr>
          <a:xfrm>
            <a:off x="793790" y="42408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th-TH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4283393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183011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Install Extensions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2183011" y="4702969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 Java Extension Pack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1273612" y="601456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th-TH"/>
          </a:p>
        </p:txBody>
      </p:sp>
      <p:sp>
        <p:nvSpPr>
          <p:cNvPr id="16" name="Shape 11"/>
          <p:cNvSpPr/>
          <p:nvPr/>
        </p:nvSpPr>
        <p:spPr>
          <a:xfrm>
            <a:off x="793790" y="57746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th-TH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817156"/>
            <a:ext cx="340162" cy="42529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2183011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Configure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2183011" y="6236732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Set up Java path in settings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69EEF7-2D9F-6D9C-24AC-EAF763618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692" y="794874"/>
            <a:ext cx="10317015" cy="663985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60594FE-322B-8A48-EE3B-DCA25EDB9C8E}"/>
              </a:ext>
            </a:extLst>
          </p:cNvPr>
          <p:cNvSpPr/>
          <p:nvPr/>
        </p:nvSpPr>
        <p:spPr>
          <a:xfrm>
            <a:off x="4803703" y="301714"/>
            <a:ext cx="493160" cy="49316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th-TH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7AD0436-53DB-6E7D-1D4D-EE3527B5CF3A}"/>
              </a:ext>
            </a:extLst>
          </p:cNvPr>
          <p:cNvSpPr/>
          <p:nvPr/>
        </p:nvSpPr>
        <p:spPr>
          <a:xfrm>
            <a:off x="2315644" y="6135723"/>
            <a:ext cx="493160" cy="49316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th-TH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7E068DA-5B4D-A9D2-5AAF-45BE52145299}"/>
              </a:ext>
            </a:extLst>
          </p:cNvPr>
          <p:cNvSpPr/>
          <p:nvPr/>
        </p:nvSpPr>
        <p:spPr>
          <a:xfrm>
            <a:off x="4236912" y="6515867"/>
            <a:ext cx="493160" cy="49316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th-TH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8964E81-4393-B110-003F-1C4FC8624689}"/>
              </a:ext>
            </a:extLst>
          </p:cNvPr>
          <p:cNvSpPr/>
          <p:nvPr/>
        </p:nvSpPr>
        <p:spPr>
          <a:xfrm>
            <a:off x="8161640" y="5889143"/>
            <a:ext cx="493160" cy="49316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39118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B1807C-C66F-899A-E117-A50FB74E8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810" y="3616502"/>
            <a:ext cx="4561154" cy="314068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8D09864-9B94-F1E1-F88C-9E23CB3B3253}"/>
              </a:ext>
            </a:extLst>
          </p:cNvPr>
          <p:cNvSpPr/>
          <p:nvPr/>
        </p:nvSpPr>
        <p:spPr>
          <a:xfrm>
            <a:off x="899523" y="5575654"/>
            <a:ext cx="493160" cy="49316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th-TH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51AA77-AFE5-3860-05B2-EF88E3038826}"/>
              </a:ext>
            </a:extLst>
          </p:cNvPr>
          <p:cNvSpPr/>
          <p:nvPr/>
        </p:nvSpPr>
        <p:spPr>
          <a:xfrm>
            <a:off x="2819078" y="4073915"/>
            <a:ext cx="493160" cy="49316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th-TH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13B2A7E-527C-D68F-944B-2371A869DC72}"/>
              </a:ext>
            </a:extLst>
          </p:cNvPr>
          <p:cNvSpPr/>
          <p:nvPr/>
        </p:nvSpPr>
        <p:spPr>
          <a:xfrm>
            <a:off x="5985755" y="5082494"/>
            <a:ext cx="493160" cy="49316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th-T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8261BF-9D11-2598-DA18-0E66D5B0F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538" y="2607923"/>
            <a:ext cx="6431057" cy="549684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126C390-9302-F162-50CE-119A89BFF12A}"/>
              </a:ext>
            </a:extLst>
          </p:cNvPr>
          <p:cNvSpPr/>
          <p:nvPr/>
        </p:nvSpPr>
        <p:spPr>
          <a:xfrm>
            <a:off x="10140675" y="4602822"/>
            <a:ext cx="493160" cy="49316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th-TH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1B1B7DB-A99E-D2B5-3812-E4E67B59C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3" y="728194"/>
            <a:ext cx="5322187" cy="207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4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EFEE03-C3EA-3034-3028-6EA196B9C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187" y="1280717"/>
            <a:ext cx="4505954" cy="45821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FE5D5D-7DC7-AAB4-D7EE-971410C64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613" y="3571799"/>
            <a:ext cx="4182059" cy="108600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8611747-6DC3-F561-BB1B-715CFBC7ED89}"/>
              </a:ext>
            </a:extLst>
          </p:cNvPr>
          <p:cNvSpPr/>
          <p:nvPr/>
        </p:nvSpPr>
        <p:spPr>
          <a:xfrm>
            <a:off x="3082328" y="657546"/>
            <a:ext cx="493160" cy="49316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th-TH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B2E6D0B-47D5-E105-C799-DFC02E9206C6}"/>
              </a:ext>
            </a:extLst>
          </p:cNvPr>
          <p:cNvSpPr/>
          <p:nvPr/>
        </p:nvSpPr>
        <p:spPr>
          <a:xfrm>
            <a:off x="2589168" y="4982966"/>
            <a:ext cx="493160" cy="49316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th-TH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7DEB6A5-32EC-3BC0-11DB-9BE7E99DAF1F}"/>
              </a:ext>
            </a:extLst>
          </p:cNvPr>
          <p:cNvSpPr/>
          <p:nvPr/>
        </p:nvSpPr>
        <p:spPr>
          <a:xfrm>
            <a:off x="10633834" y="4114800"/>
            <a:ext cx="493160" cy="49316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  <a:endParaRPr lang="th-TH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451C7B-F05C-FD75-8349-9DA02FA6F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1145" y="5749172"/>
            <a:ext cx="5925377" cy="106694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9EF4D9C1-7D1E-0F4E-28BF-3230E7B3A67C}"/>
              </a:ext>
            </a:extLst>
          </p:cNvPr>
          <p:cNvSpPr/>
          <p:nvPr/>
        </p:nvSpPr>
        <p:spPr>
          <a:xfrm>
            <a:off x="6928515" y="6036066"/>
            <a:ext cx="493160" cy="49316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30852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F1F2CD-96F8-FBEF-3CB5-B15ED7C74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547" y="1404510"/>
            <a:ext cx="8452632" cy="34999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314512-7424-AF38-16EC-F2E0C4B1A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547" y="5352280"/>
            <a:ext cx="8306959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34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606E17A-B4AD-4D9F-27C4-C7D086035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38" y="0"/>
            <a:ext cx="10474325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561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4914BEC-5151-2832-77AE-5B2D69261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3050"/>
            <a:ext cx="14630400" cy="768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478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9FAD2EB-FC62-7DB9-55C8-9679ABCB3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8763"/>
            <a:ext cx="14630400" cy="771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445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4B1C123-417E-0CD2-28AD-26690CB9F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16" y="678309"/>
            <a:ext cx="577215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11E54C6-2AF1-1932-DD3B-5F9CC0846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393" y="729633"/>
            <a:ext cx="6301020" cy="683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061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BF6F9FB-0E51-3FC8-2E7A-E26F95467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03" y="935107"/>
            <a:ext cx="5741970" cy="635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A4030C7-53A6-1987-A2C1-B2573758B322}"/>
              </a:ext>
            </a:extLst>
          </p:cNvPr>
          <p:cNvSpPr/>
          <p:nvPr/>
        </p:nvSpPr>
        <p:spPr>
          <a:xfrm>
            <a:off x="5424755" y="1356189"/>
            <a:ext cx="1190518" cy="6164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24501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32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Lab Title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th-TH"/>
          </a:p>
        </p:txBody>
      </p:sp>
      <p:sp>
        <p:nvSpPr>
          <p:cNvPr id="5" name="Text 2"/>
          <p:cNvSpPr/>
          <p:nvPr/>
        </p:nvSpPr>
        <p:spPr>
          <a:xfrm>
            <a:off x="1028224" y="3256598"/>
            <a:ext cx="30720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Java + Hibernate ORM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Connecting Java with Relational Databases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th-TH"/>
          </a:p>
        </p:txBody>
      </p:sp>
      <p:sp>
        <p:nvSpPr>
          <p:cNvPr id="8" name="Text 5"/>
          <p:cNvSpPr/>
          <p:nvPr/>
        </p:nvSpPr>
        <p:spPr>
          <a:xfrm>
            <a:off x="4919901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Practical Focus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Hands-on database integration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th-TH"/>
          </a:p>
        </p:txBody>
      </p:sp>
      <p:sp>
        <p:nvSpPr>
          <p:cNvPr id="11" name="Text 8"/>
          <p:cNvSpPr/>
          <p:nvPr/>
        </p:nvSpPr>
        <p:spPr>
          <a:xfrm>
            <a:off x="10282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ORM Approach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Object-Relational Mapping techniques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FBDC19-CDAD-D411-B8F5-8CD787AD602A}"/>
              </a:ext>
            </a:extLst>
          </p:cNvPr>
          <p:cNvSpPr txBox="1"/>
          <p:nvPr/>
        </p:nvSpPr>
        <p:spPr>
          <a:xfrm>
            <a:off x="585628" y="310378"/>
            <a:ext cx="117125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https://www.enterprisedb.com/downloads/postgres-postgresql-downloads</a:t>
            </a:r>
            <a:endParaRPr lang="th-TH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6E9C1B6-B809-2E62-85CC-85124A2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22" y="1398784"/>
            <a:ext cx="523875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D2E1F7C5-63A8-5A86-C6BF-9FDA7C1E0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042" y="2056330"/>
            <a:ext cx="5238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AA6E81-39EB-DBBE-1AE5-4827EBBA5CA4}"/>
              </a:ext>
            </a:extLst>
          </p:cNvPr>
          <p:cNvSpPr txBox="1"/>
          <p:nvPr/>
        </p:nvSpPr>
        <p:spPr>
          <a:xfrm>
            <a:off x="3482939" y="6615372"/>
            <a:ext cx="105721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https://www.w3schools.com/postgresql/postgresql_install.php</a:t>
            </a:r>
          </a:p>
        </p:txBody>
      </p:sp>
    </p:spTree>
    <p:extLst>
      <p:ext uri="{BB962C8B-B14F-4D97-AF65-F5344CB8AC3E}">
        <p14:creationId xmlns:p14="http://schemas.microsoft.com/office/powerpoint/2010/main" val="1788174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How to set up Java in Visual Studio Code">
            <a:hlinkClick r:id="" action="ppaction://media"/>
            <a:extLst>
              <a:ext uri="{FF2B5EF4-FFF2-40B4-BE49-F238E27FC236}">
                <a16:creationId xmlns:a16="http://schemas.microsoft.com/office/drawing/2014/main" id="{D7002560-1B1D-27EB-6FA1-8F1F7945BB5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1750" y="0"/>
            <a:ext cx="14565313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22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75362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Project Structure Overview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th-TH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167" y="3076337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849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Maven Project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4328" y="3339465"/>
            <a:ext cx="32793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Standard Java project structure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th-TH"/>
          </a:p>
        </p:txBody>
      </p:sp>
      <p:sp>
        <p:nvSpPr>
          <p:cNvPr id="8" name="Shape 5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th-TH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089" y="4496633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4269343"/>
            <a:ext cx="24472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Source Folders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4759762"/>
            <a:ext cx="244721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/src/main/java for code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th-TH"/>
          </a:p>
        </p:txBody>
      </p:sp>
      <p:sp>
        <p:nvSpPr>
          <p:cNvPr id="13" name="Shape 9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th-TH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011" y="5916930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Resources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6180058"/>
            <a:ext cx="344281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/</a:t>
            </a:r>
            <a:r>
              <a:rPr lang="en-US" sz="1750" dirty="0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src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/main/resources for configuration files</a:t>
            </a:r>
            <a:endParaRPr lang="en-US" sz="17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0699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Add Dependencies (pom.xml)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64713"/>
            <a:ext cx="7556421" cy="5057775"/>
          </a:xfrm>
          <a:prstGeom prst="roundRect">
            <a:avLst>
              <a:gd name="adj" fmla="val 1884"/>
            </a:avLst>
          </a:prstGeom>
          <a:solidFill>
            <a:srgbClr val="FFD8CC"/>
          </a:solidFill>
          <a:ln/>
        </p:spPr>
        <p:txBody>
          <a:bodyPr/>
          <a:lstStyle/>
          <a:p>
            <a:endParaRPr lang="th-TH"/>
          </a:p>
        </p:txBody>
      </p:sp>
      <p:sp>
        <p:nvSpPr>
          <p:cNvPr id="5" name="Shape 2"/>
          <p:cNvSpPr/>
          <p:nvPr/>
        </p:nvSpPr>
        <p:spPr>
          <a:xfrm>
            <a:off x="782479" y="2464713"/>
            <a:ext cx="7579043" cy="5057775"/>
          </a:xfrm>
          <a:prstGeom prst="roundRect">
            <a:avLst>
              <a:gd name="adj" fmla="val 673"/>
            </a:avLst>
          </a:prstGeom>
          <a:solidFill>
            <a:srgbClr val="FFD8CC"/>
          </a:solidFill>
          <a:ln/>
        </p:spPr>
        <p:txBody>
          <a:bodyPr/>
          <a:lstStyle/>
          <a:p>
            <a:endParaRPr lang="th-TH"/>
          </a:p>
        </p:txBody>
      </p:sp>
      <p:sp>
        <p:nvSpPr>
          <p:cNvPr id="6" name="Text 3"/>
          <p:cNvSpPr/>
          <p:nvPr/>
        </p:nvSpPr>
        <p:spPr>
          <a:xfrm>
            <a:off x="1009293" y="2634734"/>
            <a:ext cx="7125414" cy="4717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403C4E"/>
                </a:solidFill>
                <a:highlight>
                  <a:srgbClr val="FFD8CC"/>
                </a:highlight>
                <a:ea typeface="Consolas" pitchFamily="34" charset="-122"/>
                <a:cs typeface="Consolas" pitchFamily="34" charset="-120"/>
              </a:rPr>
              <a:t> &lt;dependencies&gt;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403C4E"/>
                </a:solidFill>
                <a:highlight>
                  <a:srgbClr val="FFD8CC"/>
                </a:highlight>
                <a:ea typeface="Consolas" pitchFamily="34" charset="-122"/>
                <a:cs typeface="Consolas" pitchFamily="34" charset="-120"/>
              </a:rPr>
              <a:t>        &lt;!-- https://mvnrepository.com/artifact/org.postgresql/postgresql --&gt;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403C4E"/>
                </a:solidFill>
                <a:highlight>
                  <a:srgbClr val="FFD8CC"/>
                </a:highlight>
                <a:ea typeface="Consolas" pitchFamily="34" charset="-122"/>
                <a:cs typeface="Consolas" pitchFamily="34" charset="-120"/>
              </a:rPr>
              <a:t>        &lt;dependency&gt;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403C4E"/>
                </a:solidFill>
                <a:highlight>
                  <a:srgbClr val="FFD8CC"/>
                </a:highlight>
                <a:ea typeface="Consolas" pitchFamily="34" charset="-122"/>
                <a:cs typeface="Consolas" pitchFamily="34" charset="-120"/>
              </a:rPr>
              <a:t>            &lt;</a:t>
            </a:r>
            <a:r>
              <a:rPr lang="en-US" sz="1400" dirty="0" err="1">
                <a:solidFill>
                  <a:srgbClr val="403C4E"/>
                </a:solidFill>
                <a:highlight>
                  <a:srgbClr val="FFD8CC"/>
                </a:highlight>
                <a:ea typeface="Consolas" pitchFamily="34" charset="-122"/>
                <a:cs typeface="Consolas" pitchFamily="34" charset="-120"/>
              </a:rPr>
              <a:t>groupId</a:t>
            </a:r>
            <a:r>
              <a:rPr lang="en-US" sz="1400" dirty="0">
                <a:solidFill>
                  <a:srgbClr val="403C4E"/>
                </a:solidFill>
                <a:highlight>
                  <a:srgbClr val="FFD8CC"/>
                </a:highlight>
                <a:ea typeface="Consolas" pitchFamily="34" charset="-122"/>
                <a:cs typeface="Consolas" pitchFamily="34" charset="-120"/>
              </a:rPr>
              <a:t>&gt;</a:t>
            </a:r>
            <a:r>
              <a:rPr lang="en-US" sz="1400" dirty="0" err="1">
                <a:solidFill>
                  <a:srgbClr val="403C4E"/>
                </a:solidFill>
                <a:highlight>
                  <a:srgbClr val="FFD8CC"/>
                </a:highlight>
                <a:ea typeface="Consolas" pitchFamily="34" charset="-122"/>
                <a:cs typeface="Consolas" pitchFamily="34" charset="-120"/>
              </a:rPr>
              <a:t>org.postgresql</a:t>
            </a:r>
            <a:r>
              <a:rPr lang="en-US" sz="1400" dirty="0">
                <a:solidFill>
                  <a:srgbClr val="403C4E"/>
                </a:solidFill>
                <a:highlight>
                  <a:srgbClr val="FFD8CC"/>
                </a:highlight>
                <a:ea typeface="Consolas" pitchFamily="34" charset="-122"/>
                <a:cs typeface="Consolas" pitchFamily="34" charset="-120"/>
              </a:rPr>
              <a:t>&lt;/</a:t>
            </a:r>
            <a:r>
              <a:rPr lang="en-US" sz="1400" dirty="0" err="1">
                <a:solidFill>
                  <a:srgbClr val="403C4E"/>
                </a:solidFill>
                <a:highlight>
                  <a:srgbClr val="FFD8CC"/>
                </a:highlight>
                <a:ea typeface="Consolas" pitchFamily="34" charset="-122"/>
                <a:cs typeface="Consolas" pitchFamily="34" charset="-120"/>
              </a:rPr>
              <a:t>groupId</a:t>
            </a:r>
            <a:r>
              <a:rPr lang="en-US" sz="1400" dirty="0">
                <a:solidFill>
                  <a:srgbClr val="403C4E"/>
                </a:solidFill>
                <a:highlight>
                  <a:srgbClr val="FFD8CC"/>
                </a:highlight>
                <a:ea typeface="Consolas" pitchFamily="34" charset="-122"/>
                <a:cs typeface="Consolas" pitchFamily="34" charset="-120"/>
              </a:rPr>
              <a:t>&gt;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403C4E"/>
                </a:solidFill>
                <a:highlight>
                  <a:srgbClr val="FFD8CC"/>
                </a:highlight>
                <a:ea typeface="Consolas" pitchFamily="34" charset="-122"/>
                <a:cs typeface="Consolas" pitchFamily="34" charset="-120"/>
              </a:rPr>
              <a:t>            &lt;</a:t>
            </a:r>
            <a:r>
              <a:rPr lang="en-US" sz="1400" dirty="0" err="1">
                <a:solidFill>
                  <a:srgbClr val="403C4E"/>
                </a:solidFill>
                <a:highlight>
                  <a:srgbClr val="FFD8CC"/>
                </a:highlight>
                <a:ea typeface="Consolas" pitchFamily="34" charset="-122"/>
                <a:cs typeface="Consolas" pitchFamily="34" charset="-120"/>
              </a:rPr>
              <a:t>artifactId</a:t>
            </a:r>
            <a:r>
              <a:rPr lang="en-US" sz="1400" dirty="0">
                <a:solidFill>
                  <a:srgbClr val="403C4E"/>
                </a:solidFill>
                <a:highlight>
                  <a:srgbClr val="FFD8CC"/>
                </a:highlight>
                <a:ea typeface="Consolas" pitchFamily="34" charset="-122"/>
                <a:cs typeface="Consolas" pitchFamily="34" charset="-120"/>
              </a:rPr>
              <a:t>&gt;</a:t>
            </a:r>
            <a:r>
              <a:rPr lang="en-US" sz="1400" dirty="0" err="1">
                <a:solidFill>
                  <a:srgbClr val="403C4E"/>
                </a:solidFill>
                <a:highlight>
                  <a:srgbClr val="FFD8CC"/>
                </a:highlight>
                <a:ea typeface="Consolas" pitchFamily="34" charset="-122"/>
                <a:cs typeface="Consolas" pitchFamily="34" charset="-120"/>
              </a:rPr>
              <a:t>postgresql</a:t>
            </a:r>
            <a:r>
              <a:rPr lang="en-US" sz="1400" dirty="0">
                <a:solidFill>
                  <a:srgbClr val="403C4E"/>
                </a:solidFill>
                <a:highlight>
                  <a:srgbClr val="FFD8CC"/>
                </a:highlight>
                <a:ea typeface="Consolas" pitchFamily="34" charset="-122"/>
                <a:cs typeface="Consolas" pitchFamily="34" charset="-120"/>
              </a:rPr>
              <a:t>&lt;/</a:t>
            </a:r>
            <a:r>
              <a:rPr lang="en-US" sz="1400" dirty="0" err="1">
                <a:solidFill>
                  <a:srgbClr val="403C4E"/>
                </a:solidFill>
                <a:highlight>
                  <a:srgbClr val="FFD8CC"/>
                </a:highlight>
                <a:ea typeface="Consolas" pitchFamily="34" charset="-122"/>
                <a:cs typeface="Consolas" pitchFamily="34" charset="-120"/>
              </a:rPr>
              <a:t>artifactId</a:t>
            </a:r>
            <a:r>
              <a:rPr lang="en-US" sz="1400" dirty="0">
                <a:solidFill>
                  <a:srgbClr val="403C4E"/>
                </a:solidFill>
                <a:highlight>
                  <a:srgbClr val="FFD8CC"/>
                </a:highlight>
                <a:ea typeface="Consolas" pitchFamily="34" charset="-122"/>
                <a:cs typeface="Consolas" pitchFamily="34" charset="-120"/>
              </a:rPr>
              <a:t>&gt;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403C4E"/>
                </a:solidFill>
                <a:highlight>
                  <a:srgbClr val="FFD8CC"/>
                </a:highlight>
                <a:ea typeface="Consolas" pitchFamily="34" charset="-122"/>
                <a:cs typeface="Consolas" pitchFamily="34" charset="-120"/>
              </a:rPr>
              <a:t>            &lt;version&gt;42.7.4&lt;/version&gt;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403C4E"/>
                </a:solidFill>
                <a:highlight>
                  <a:srgbClr val="FFD8CC"/>
                </a:highlight>
                <a:ea typeface="Consolas" pitchFamily="34" charset="-122"/>
                <a:cs typeface="Consolas" pitchFamily="34" charset="-120"/>
              </a:rPr>
              <a:t>        &lt;/dependency&gt;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403C4E"/>
                </a:solidFill>
                <a:highlight>
                  <a:srgbClr val="FFD8CC"/>
                </a:highlight>
                <a:ea typeface="Consolas" pitchFamily="34" charset="-122"/>
                <a:cs typeface="Consolas" pitchFamily="34" charset="-120"/>
              </a:rPr>
              <a:t>        &lt;!-- https://mvnrepository.com/artifact/org.hibernate/hibernate-core --&gt;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403C4E"/>
                </a:solidFill>
                <a:highlight>
                  <a:srgbClr val="FFD8CC"/>
                </a:highlight>
                <a:ea typeface="Consolas" pitchFamily="34" charset="-122"/>
                <a:cs typeface="Consolas" pitchFamily="34" charset="-120"/>
              </a:rPr>
              <a:t>        &lt;dependency&gt;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403C4E"/>
                </a:solidFill>
                <a:highlight>
                  <a:srgbClr val="FFD8CC"/>
                </a:highlight>
                <a:ea typeface="Consolas" pitchFamily="34" charset="-122"/>
                <a:cs typeface="Consolas" pitchFamily="34" charset="-120"/>
              </a:rPr>
              <a:t>            &lt;</a:t>
            </a:r>
            <a:r>
              <a:rPr lang="en-US" sz="1400" dirty="0" err="1">
                <a:solidFill>
                  <a:srgbClr val="403C4E"/>
                </a:solidFill>
                <a:highlight>
                  <a:srgbClr val="FFD8CC"/>
                </a:highlight>
                <a:ea typeface="Consolas" pitchFamily="34" charset="-122"/>
                <a:cs typeface="Consolas" pitchFamily="34" charset="-120"/>
              </a:rPr>
              <a:t>groupId</a:t>
            </a:r>
            <a:r>
              <a:rPr lang="en-US" sz="1400" dirty="0">
                <a:solidFill>
                  <a:srgbClr val="403C4E"/>
                </a:solidFill>
                <a:highlight>
                  <a:srgbClr val="FFD8CC"/>
                </a:highlight>
                <a:ea typeface="Consolas" pitchFamily="34" charset="-122"/>
                <a:cs typeface="Consolas" pitchFamily="34" charset="-120"/>
              </a:rPr>
              <a:t>&gt;</a:t>
            </a:r>
            <a:r>
              <a:rPr lang="en-US" sz="1400" dirty="0" err="1">
                <a:solidFill>
                  <a:srgbClr val="403C4E"/>
                </a:solidFill>
                <a:highlight>
                  <a:srgbClr val="FFD8CC"/>
                </a:highlight>
                <a:ea typeface="Consolas" pitchFamily="34" charset="-122"/>
                <a:cs typeface="Consolas" pitchFamily="34" charset="-120"/>
              </a:rPr>
              <a:t>org.hibernate</a:t>
            </a:r>
            <a:r>
              <a:rPr lang="en-US" sz="1400" dirty="0">
                <a:solidFill>
                  <a:srgbClr val="403C4E"/>
                </a:solidFill>
                <a:highlight>
                  <a:srgbClr val="FFD8CC"/>
                </a:highlight>
                <a:ea typeface="Consolas" pitchFamily="34" charset="-122"/>
                <a:cs typeface="Consolas" pitchFamily="34" charset="-120"/>
              </a:rPr>
              <a:t>&lt;/</a:t>
            </a:r>
            <a:r>
              <a:rPr lang="en-US" sz="1400" dirty="0" err="1">
                <a:solidFill>
                  <a:srgbClr val="403C4E"/>
                </a:solidFill>
                <a:highlight>
                  <a:srgbClr val="FFD8CC"/>
                </a:highlight>
                <a:ea typeface="Consolas" pitchFamily="34" charset="-122"/>
                <a:cs typeface="Consolas" pitchFamily="34" charset="-120"/>
              </a:rPr>
              <a:t>groupId</a:t>
            </a:r>
            <a:r>
              <a:rPr lang="en-US" sz="1400" dirty="0">
                <a:solidFill>
                  <a:srgbClr val="403C4E"/>
                </a:solidFill>
                <a:highlight>
                  <a:srgbClr val="FFD8CC"/>
                </a:highlight>
                <a:ea typeface="Consolas" pitchFamily="34" charset="-122"/>
                <a:cs typeface="Consolas" pitchFamily="34" charset="-120"/>
              </a:rPr>
              <a:t>&gt;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403C4E"/>
                </a:solidFill>
                <a:highlight>
                  <a:srgbClr val="FFD8CC"/>
                </a:highlight>
                <a:ea typeface="Consolas" pitchFamily="34" charset="-122"/>
                <a:cs typeface="Consolas" pitchFamily="34" charset="-120"/>
              </a:rPr>
              <a:t>            &lt;</a:t>
            </a:r>
            <a:r>
              <a:rPr lang="en-US" sz="1400" dirty="0" err="1">
                <a:solidFill>
                  <a:srgbClr val="403C4E"/>
                </a:solidFill>
                <a:highlight>
                  <a:srgbClr val="FFD8CC"/>
                </a:highlight>
                <a:ea typeface="Consolas" pitchFamily="34" charset="-122"/>
                <a:cs typeface="Consolas" pitchFamily="34" charset="-120"/>
              </a:rPr>
              <a:t>artifactId</a:t>
            </a:r>
            <a:r>
              <a:rPr lang="en-US" sz="1400" dirty="0">
                <a:solidFill>
                  <a:srgbClr val="403C4E"/>
                </a:solidFill>
                <a:highlight>
                  <a:srgbClr val="FFD8CC"/>
                </a:highlight>
                <a:ea typeface="Consolas" pitchFamily="34" charset="-122"/>
                <a:cs typeface="Consolas" pitchFamily="34" charset="-120"/>
              </a:rPr>
              <a:t>&gt;hibernate-core&lt;/</a:t>
            </a:r>
            <a:r>
              <a:rPr lang="en-US" sz="1400" dirty="0" err="1">
                <a:solidFill>
                  <a:srgbClr val="403C4E"/>
                </a:solidFill>
                <a:highlight>
                  <a:srgbClr val="FFD8CC"/>
                </a:highlight>
                <a:ea typeface="Consolas" pitchFamily="34" charset="-122"/>
                <a:cs typeface="Consolas" pitchFamily="34" charset="-120"/>
              </a:rPr>
              <a:t>artifactId</a:t>
            </a:r>
            <a:r>
              <a:rPr lang="en-US" sz="1400" dirty="0">
                <a:solidFill>
                  <a:srgbClr val="403C4E"/>
                </a:solidFill>
                <a:highlight>
                  <a:srgbClr val="FFD8CC"/>
                </a:highlight>
                <a:ea typeface="Consolas" pitchFamily="34" charset="-122"/>
                <a:cs typeface="Consolas" pitchFamily="34" charset="-120"/>
              </a:rPr>
              <a:t>&gt;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403C4E"/>
                </a:solidFill>
                <a:highlight>
                  <a:srgbClr val="FFD8CC"/>
                </a:highlight>
                <a:ea typeface="Consolas" pitchFamily="34" charset="-122"/>
                <a:cs typeface="Consolas" pitchFamily="34" charset="-120"/>
              </a:rPr>
              <a:t>            &lt;version&gt;7.0.0.Beta3&lt;/version&gt;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403C4E"/>
                </a:solidFill>
                <a:highlight>
                  <a:srgbClr val="FFD8CC"/>
                </a:highlight>
                <a:ea typeface="Consolas" pitchFamily="34" charset="-122"/>
                <a:cs typeface="Consolas" pitchFamily="34" charset="-120"/>
              </a:rPr>
              <a:t>        &lt;/dependency&gt;</a:t>
            </a:r>
          </a:p>
          <a:p>
            <a:pPr marL="0" indent="0" algn="l">
              <a:lnSpc>
                <a:spcPct val="150000"/>
              </a:lnSpc>
              <a:buNone/>
            </a:pPr>
            <a:endParaRPr lang="en-US" sz="1400" dirty="0">
              <a:solidFill>
                <a:srgbClr val="403C4E"/>
              </a:solidFill>
              <a:highlight>
                <a:srgbClr val="FFD8CC"/>
              </a:highlight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403C4E"/>
                </a:solidFill>
                <a:highlight>
                  <a:srgbClr val="FFD8CC"/>
                </a:highlight>
                <a:ea typeface="Consolas" pitchFamily="34" charset="-122"/>
                <a:cs typeface="Consolas" pitchFamily="34" charset="-120"/>
              </a:rPr>
              <a:t>    &lt;/dependencies&gt;
</a:t>
            </a:r>
            <a:endParaRPr lang="en-US" sz="1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844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hibernate.cfg.xml Configuration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46165"/>
            <a:ext cx="7556421" cy="3621072"/>
          </a:xfrm>
          <a:prstGeom prst="roundRect">
            <a:avLst>
              <a:gd name="adj" fmla="val 2029"/>
            </a:avLst>
          </a:prstGeom>
          <a:solidFill>
            <a:srgbClr val="FFD8CC"/>
          </a:solidFill>
          <a:ln/>
        </p:spPr>
        <p:txBody>
          <a:bodyPr/>
          <a:lstStyle/>
          <a:p>
            <a:endParaRPr lang="th-TH"/>
          </a:p>
        </p:txBody>
      </p:sp>
      <p:sp>
        <p:nvSpPr>
          <p:cNvPr id="5" name="Shape 2"/>
          <p:cNvSpPr/>
          <p:nvPr/>
        </p:nvSpPr>
        <p:spPr>
          <a:xfrm>
            <a:off x="782479" y="2646165"/>
            <a:ext cx="8063570" cy="3764910"/>
          </a:xfrm>
          <a:prstGeom prst="roundRect">
            <a:avLst>
              <a:gd name="adj" fmla="val 725"/>
            </a:avLst>
          </a:prstGeom>
          <a:solidFill>
            <a:srgbClr val="FFD8CC"/>
          </a:solidFill>
          <a:ln/>
        </p:spPr>
        <p:txBody>
          <a:bodyPr/>
          <a:lstStyle/>
          <a:p>
            <a:endParaRPr lang="th-TH"/>
          </a:p>
        </p:txBody>
      </p:sp>
      <p:sp>
        <p:nvSpPr>
          <p:cNvPr id="6" name="Text 3"/>
          <p:cNvSpPr/>
          <p:nvPr/>
        </p:nvSpPr>
        <p:spPr>
          <a:xfrm>
            <a:off x="782479" y="2816185"/>
            <a:ext cx="8248505" cy="4354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403C4E"/>
                </a:solidFill>
                <a:highlight>
                  <a:srgbClr val="FFD8CC"/>
                </a:highlight>
                <a:latin typeface="Abadi" panose="020F0502020204030204" pitchFamily="34" charset="0"/>
                <a:ea typeface="Consolas" pitchFamily="34" charset="-122"/>
                <a:cs typeface="Consolas" pitchFamily="34" charset="-120"/>
              </a:rPr>
              <a:t>&lt;hibernate-configuration </a:t>
            </a:r>
            <a:r>
              <a:rPr lang="en-US" sz="1400" dirty="0" err="1">
                <a:solidFill>
                  <a:srgbClr val="403C4E"/>
                </a:solidFill>
                <a:highlight>
                  <a:srgbClr val="FFD8CC"/>
                </a:highlight>
                <a:latin typeface="Abadi" panose="020F0502020204030204" pitchFamily="34" charset="0"/>
                <a:ea typeface="Consolas" pitchFamily="34" charset="-122"/>
                <a:cs typeface="Consolas" pitchFamily="34" charset="-120"/>
              </a:rPr>
              <a:t>xmlns</a:t>
            </a:r>
            <a:r>
              <a:rPr lang="en-US" sz="1400" dirty="0">
                <a:solidFill>
                  <a:srgbClr val="403C4E"/>
                </a:solidFill>
                <a:highlight>
                  <a:srgbClr val="FFD8CC"/>
                </a:highlight>
                <a:latin typeface="Abadi" panose="020F0502020204030204" pitchFamily="34" charset="0"/>
                <a:ea typeface="Consolas" pitchFamily="34" charset="-122"/>
                <a:cs typeface="Consolas" pitchFamily="34" charset="-120"/>
              </a:rPr>
              <a:t>="http://www.hibernate.org/xsd/orm/cfg"&gt;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403C4E"/>
                </a:solidFill>
                <a:highlight>
                  <a:srgbClr val="FFD8CC"/>
                </a:highlight>
                <a:latin typeface="Abadi" panose="020F0502020204030204" pitchFamily="34" charset="0"/>
                <a:ea typeface="Consolas" pitchFamily="34" charset="-122"/>
                <a:cs typeface="Consolas" pitchFamily="34" charset="-120"/>
              </a:rPr>
              <a:t>    &lt;session-factory&gt;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403C4E"/>
                </a:solidFill>
                <a:highlight>
                  <a:srgbClr val="FFD8CC"/>
                </a:highlight>
                <a:latin typeface="Abadi" panose="020F0502020204030204" pitchFamily="34" charset="0"/>
                <a:ea typeface="Consolas" pitchFamily="34" charset="-122"/>
                <a:cs typeface="Consolas" pitchFamily="34" charset="-120"/>
              </a:rPr>
              <a:t>        &lt;property name="</a:t>
            </a:r>
            <a:r>
              <a:rPr lang="en-US" sz="1400" dirty="0" err="1">
                <a:solidFill>
                  <a:srgbClr val="403C4E"/>
                </a:solidFill>
                <a:highlight>
                  <a:srgbClr val="FFD8CC"/>
                </a:highlight>
                <a:latin typeface="Abadi" panose="020F0502020204030204" pitchFamily="34" charset="0"/>
                <a:ea typeface="Consolas" pitchFamily="34" charset="-122"/>
                <a:cs typeface="Consolas" pitchFamily="34" charset="-120"/>
              </a:rPr>
              <a:t>hibernate.connection.driver_class</a:t>
            </a:r>
            <a:r>
              <a:rPr lang="en-US" sz="1400" dirty="0">
                <a:solidFill>
                  <a:srgbClr val="403C4E"/>
                </a:solidFill>
                <a:highlight>
                  <a:srgbClr val="FFD8CC"/>
                </a:highlight>
                <a:latin typeface="Abadi" panose="020F0502020204030204" pitchFamily="34" charset="0"/>
                <a:ea typeface="Consolas" pitchFamily="34" charset="-122"/>
                <a:cs typeface="Consolas" pitchFamily="34" charset="-120"/>
              </a:rPr>
              <a:t>"&gt;</a:t>
            </a:r>
            <a:r>
              <a:rPr lang="en-US" sz="1400" dirty="0" err="1">
                <a:solidFill>
                  <a:srgbClr val="403C4E"/>
                </a:solidFill>
                <a:highlight>
                  <a:srgbClr val="FFD8CC"/>
                </a:highlight>
                <a:latin typeface="Abadi" panose="020F0502020204030204" pitchFamily="34" charset="0"/>
                <a:ea typeface="Consolas" pitchFamily="34" charset="-122"/>
                <a:cs typeface="Consolas" pitchFamily="34" charset="-120"/>
              </a:rPr>
              <a:t>org.postgresql.Driver</a:t>
            </a:r>
            <a:r>
              <a:rPr lang="en-US" sz="1400" dirty="0">
                <a:solidFill>
                  <a:srgbClr val="403C4E"/>
                </a:solidFill>
                <a:highlight>
                  <a:srgbClr val="FFD8CC"/>
                </a:highlight>
                <a:latin typeface="Abadi" panose="020F0502020204030204" pitchFamily="34" charset="0"/>
                <a:ea typeface="Consolas" pitchFamily="34" charset="-122"/>
                <a:cs typeface="Consolas" pitchFamily="34" charset="-120"/>
              </a:rPr>
              <a:t>&lt;/property&gt;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403C4E"/>
                </a:solidFill>
                <a:highlight>
                  <a:srgbClr val="FFD8CC"/>
                </a:highlight>
                <a:latin typeface="Abadi" panose="020F0502020204030204" pitchFamily="34" charset="0"/>
                <a:ea typeface="Consolas" pitchFamily="34" charset="-122"/>
                <a:cs typeface="Consolas" pitchFamily="34" charset="-120"/>
              </a:rPr>
              <a:t>        &lt;property name="hibernate.connection.url"&gt;</a:t>
            </a:r>
            <a:r>
              <a:rPr lang="en-US" sz="1400" dirty="0" err="1">
                <a:solidFill>
                  <a:srgbClr val="403C4E"/>
                </a:solidFill>
                <a:highlight>
                  <a:srgbClr val="FFD8CC"/>
                </a:highlight>
                <a:latin typeface="Abadi" panose="020F0502020204030204" pitchFamily="34" charset="0"/>
                <a:ea typeface="Consolas" pitchFamily="34" charset="-122"/>
                <a:cs typeface="Consolas" pitchFamily="34" charset="-120"/>
              </a:rPr>
              <a:t>jdbc:postgresql</a:t>
            </a:r>
            <a:r>
              <a:rPr lang="en-US" sz="1400" dirty="0">
                <a:solidFill>
                  <a:srgbClr val="403C4E"/>
                </a:solidFill>
                <a:highlight>
                  <a:srgbClr val="FFD8CC"/>
                </a:highlight>
                <a:latin typeface="Abadi" panose="020F0502020204030204" pitchFamily="34" charset="0"/>
                <a:ea typeface="Consolas" pitchFamily="34" charset="-122"/>
                <a:cs typeface="Consolas" pitchFamily="34" charset="-120"/>
              </a:rPr>
              <a:t>://localhost:5432/payroll&lt;/property&gt;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403C4E"/>
                </a:solidFill>
                <a:highlight>
                  <a:srgbClr val="FFD8CC"/>
                </a:highlight>
                <a:latin typeface="Abadi" panose="020F0502020204030204" pitchFamily="34" charset="0"/>
                <a:ea typeface="Consolas" pitchFamily="34" charset="-122"/>
                <a:cs typeface="Consolas" pitchFamily="34" charset="-120"/>
              </a:rPr>
              <a:t>        &lt;property name="</a:t>
            </a:r>
            <a:r>
              <a:rPr lang="en-US" sz="1400" dirty="0" err="1">
                <a:solidFill>
                  <a:srgbClr val="403C4E"/>
                </a:solidFill>
                <a:highlight>
                  <a:srgbClr val="FFD8CC"/>
                </a:highlight>
                <a:latin typeface="Abadi" panose="020F0502020204030204" pitchFamily="34" charset="0"/>
                <a:ea typeface="Consolas" pitchFamily="34" charset="-122"/>
                <a:cs typeface="Consolas" pitchFamily="34" charset="-120"/>
              </a:rPr>
              <a:t>hibernate.connection.username</a:t>
            </a:r>
            <a:r>
              <a:rPr lang="en-US" sz="1400" dirty="0">
                <a:solidFill>
                  <a:srgbClr val="403C4E"/>
                </a:solidFill>
                <a:highlight>
                  <a:srgbClr val="FFD8CC"/>
                </a:highlight>
                <a:latin typeface="Abadi" panose="020F0502020204030204" pitchFamily="34" charset="0"/>
                <a:ea typeface="Consolas" pitchFamily="34" charset="-122"/>
                <a:cs typeface="Consolas" pitchFamily="34" charset="-120"/>
              </a:rPr>
              <a:t>"&gt;</a:t>
            </a:r>
            <a:r>
              <a:rPr lang="en-US" sz="1400" dirty="0" err="1">
                <a:solidFill>
                  <a:srgbClr val="403C4E"/>
                </a:solidFill>
                <a:highlight>
                  <a:srgbClr val="FFD8CC"/>
                </a:highlight>
                <a:latin typeface="Abadi" panose="020F0502020204030204" pitchFamily="34" charset="0"/>
                <a:ea typeface="Consolas" pitchFamily="34" charset="-122"/>
                <a:cs typeface="Consolas" pitchFamily="34" charset="-120"/>
              </a:rPr>
              <a:t>postgres</a:t>
            </a:r>
            <a:r>
              <a:rPr lang="en-US" sz="1400" dirty="0">
                <a:solidFill>
                  <a:srgbClr val="403C4E"/>
                </a:solidFill>
                <a:highlight>
                  <a:srgbClr val="FFD8CC"/>
                </a:highlight>
                <a:latin typeface="Abadi" panose="020F0502020204030204" pitchFamily="34" charset="0"/>
                <a:ea typeface="Consolas" pitchFamily="34" charset="-122"/>
                <a:cs typeface="Consolas" pitchFamily="34" charset="-120"/>
              </a:rPr>
              <a:t>&lt;/property&gt;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403C4E"/>
                </a:solidFill>
                <a:highlight>
                  <a:srgbClr val="FFD8CC"/>
                </a:highlight>
                <a:latin typeface="Abadi" panose="020F0502020204030204" pitchFamily="34" charset="0"/>
                <a:ea typeface="Consolas" pitchFamily="34" charset="-122"/>
                <a:cs typeface="Consolas" pitchFamily="34" charset="-120"/>
              </a:rPr>
              <a:t>        &lt;property name="</a:t>
            </a:r>
            <a:r>
              <a:rPr lang="en-US" sz="1400" dirty="0" err="1">
                <a:solidFill>
                  <a:srgbClr val="403C4E"/>
                </a:solidFill>
                <a:highlight>
                  <a:srgbClr val="FFD8CC"/>
                </a:highlight>
                <a:latin typeface="Abadi" panose="020F0502020204030204" pitchFamily="34" charset="0"/>
                <a:ea typeface="Consolas" pitchFamily="34" charset="-122"/>
                <a:cs typeface="Consolas" pitchFamily="34" charset="-120"/>
              </a:rPr>
              <a:t>hibernate.connection.password</a:t>
            </a:r>
            <a:r>
              <a:rPr lang="en-US" sz="1400" dirty="0">
                <a:solidFill>
                  <a:srgbClr val="403C4E"/>
                </a:solidFill>
                <a:highlight>
                  <a:srgbClr val="FFD8CC"/>
                </a:highlight>
                <a:latin typeface="Abadi" panose="020F0502020204030204" pitchFamily="34" charset="0"/>
                <a:ea typeface="Consolas" pitchFamily="34" charset="-122"/>
                <a:cs typeface="Consolas" pitchFamily="34" charset="-120"/>
              </a:rPr>
              <a:t>"&gt;1234567&lt;/property&gt;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403C4E"/>
                </a:solidFill>
                <a:highlight>
                  <a:srgbClr val="FFD8CC"/>
                </a:highlight>
                <a:latin typeface="Abadi" panose="020F0502020204030204" pitchFamily="34" charset="0"/>
                <a:ea typeface="Consolas" pitchFamily="34" charset="-122"/>
                <a:cs typeface="Consolas" pitchFamily="34" charset="-120"/>
              </a:rPr>
              <a:t>        &lt;property name="hibernate.hbm2ddl.auto"&gt;update&lt;/property&gt;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403C4E"/>
                </a:solidFill>
                <a:highlight>
                  <a:srgbClr val="FFD8CC"/>
                </a:highlight>
                <a:latin typeface="Abadi" panose="020F0502020204030204" pitchFamily="34" charset="0"/>
                <a:ea typeface="Consolas" pitchFamily="34" charset="-122"/>
                <a:cs typeface="Consolas" pitchFamily="34" charset="-120"/>
              </a:rPr>
              <a:t>        &lt;property name="</a:t>
            </a:r>
            <a:r>
              <a:rPr lang="en-US" sz="1400" dirty="0" err="1">
                <a:solidFill>
                  <a:srgbClr val="403C4E"/>
                </a:solidFill>
                <a:highlight>
                  <a:srgbClr val="FFD8CC"/>
                </a:highlight>
                <a:latin typeface="Abadi" panose="020F0502020204030204" pitchFamily="34" charset="0"/>
                <a:ea typeface="Consolas" pitchFamily="34" charset="-122"/>
                <a:cs typeface="Consolas" pitchFamily="34" charset="-120"/>
              </a:rPr>
              <a:t>hibernate.show_sql</a:t>
            </a:r>
            <a:r>
              <a:rPr lang="en-US" sz="1400" dirty="0">
                <a:solidFill>
                  <a:srgbClr val="403C4E"/>
                </a:solidFill>
                <a:highlight>
                  <a:srgbClr val="FFD8CC"/>
                </a:highlight>
                <a:latin typeface="Abadi" panose="020F0502020204030204" pitchFamily="34" charset="0"/>
                <a:ea typeface="Consolas" pitchFamily="34" charset="-122"/>
                <a:cs typeface="Consolas" pitchFamily="34" charset="-120"/>
              </a:rPr>
              <a:t>"&gt;true&lt;/property&gt;</a:t>
            </a:r>
          </a:p>
          <a:p>
            <a:pPr marL="0" indent="0" algn="l">
              <a:lnSpc>
                <a:spcPct val="150000"/>
              </a:lnSpc>
              <a:buNone/>
            </a:pPr>
            <a:endParaRPr lang="en-US" sz="1400" dirty="0">
              <a:solidFill>
                <a:srgbClr val="403C4E"/>
              </a:solidFill>
              <a:highlight>
                <a:srgbClr val="FFD8CC"/>
              </a:highlight>
              <a:latin typeface="Abadi" panose="020F0502020204030204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403C4E"/>
                </a:solidFill>
                <a:highlight>
                  <a:srgbClr val="FFD8CC"/>
                </a:highlight>
                <a:latin typeface="Abadi" panose="020F0502020204030204" pitchFamily="34" charset="0"/>
                <a:ea typeface="Consolas" pitchFamily="34" charset="-122"/>
                <a:cs typeface="Consolas" pitchFamily="34" charset="-120"/>
              </a:rPr>
              <a:t>    &lt;/session-factory&gt;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403C4E"/>
                </a:solidFill>
                <a:highlight>
                  <a:srgbClr val="FFD8CC"/>
                </a:highlight>
                <a:latin typeface="Abadi" panose="020F0502020204030204" pitchFamily="34" charset="0"/>
                <a:ea typeface="Consolas" pitchFamily="34" charset="-122"/>
                <a:cs typeface="Consolas" pitchFamily="34" charset="-120"/>
              </a:rPr>
              <a:t>&lt;/hibernate-configuration&gt;
</a:t>
            </a:r>
            <a:endParaRPr lang="en-US" sz="1400" dirty="0">
              <a:latin typeface="Abadi" panose="020F050202020403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495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Mapping Entities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98514"/>
            <a:ext cx="3664863" cy="2490192"/>
          </a:xfrm>
          <a:prstGeom prst="roundRect">
            <a:avLst>
              <a:gd name="adj" fmla="val 3826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th-TH"/>
          </a:p>
        </p:txBody>
      </p:sp>
      <p:sp>
        <p:nvSpPr>
          <p:cNvPr id="5" name="Text 2"/>
          <p:cNvSpPr/>
          <p:nvPr/>
        </p:nvSpPr>
        <p:spPr>
          <a:xfrm>
            <a:off x="1028224" y="26329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Entity Annotations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123367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@Entity marks Java class as entity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224" y="3928467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@Table specifies database table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398514"/>
            <a:ext cx="3664863" cy="2490192"/>
          </a:xfrm>
          <a:prstGeom prst="roundRect">
            <a:avLst>
              <a:gd name="adj" fmla="val 3826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th-TH"/>
          </a:p>
        </p:txBody>
      </p:sp>
      <p:sp>
        <p:nvSpPr>
          <p:cNvPr id="9" name="Text 6"/>
          <p:cNvSpPr/>
          <p:nvPr/>
        </p:nvSpPr>
        <p:spPr>
          <a:xfrm>
            <a:off x="4919901" y="26329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Field Annotations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19901" y="3123367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@Id marks primary key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919901" y="35655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@GeneratedValue for auto-increment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115520"/>
            <a:ext cx="7556421" cy="1764387"/>
          </a:xfrm>
          <a:prstGeom prst="roundRect">
            <a:avLst>
              <a:gd name="adj" fmla="val 539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th-TH"/>
          </a:p>
        </p:txBody>
      </p:sp>
      <p:sp>
        <p:nvSpPr>
          <p:cNvPr id="13" name="Text 10"/>
          <p:cNvSpPr/>
          <p:nvPr/>
        </p:nvSpPr>
        <p:spPr>
          <a:xfrm>
            <a:off x="1028224" y="5349954"/>
            <a:ext cx="35909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Relationship Annotations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028224" y="584037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@OneToMany links related entities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28224" y="628257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@ManyToOne defines reverse relation</a:t>
            </a:r>
            <a:endParaRPr lang="en-US" sz="17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4012" y="521732"/>
            <a:ext cx="4772620" cy="592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Bootstrap Hibernate</a:t>
            </a:r>
            <a:endParaRPr lang="en-US" sz="3700" dirty="0"/>
          </a:p>
        </p:txBody>
      </p:sp>
      <p:sp>
        <p:nvSpPr>
          <p:cNvPr id="3" name="Shape 1"/>
          <p:cNvSpPr/>
          <p:nvPr/>
        </p:nvSpPr>
        <p:spPr>
          <a:xfrm>
            <a:off x="664012" y="1493996"/>
            <a:ext cx="13302377" cy="1801416"/>
          </a:xfrm>
          <a:prstGeom prst="roundRect">
            <a:avLst>
              <a:gd name="adj" fmla="val 4423"/>
            </a:avLst>
          </a:prstGeom>
          <a:solidFill>
            <a:srgbClr val="FFD8CC"/>
          </a:solidFill>
          <a:ln/>
        </p:spPr>
        <p:txBody>
          <a:bodyPr/>
          <a:lstStyle/>
          <a:p>
            <a:endParaRPr lang="th-TH"/>
          </a:p>
        </p:txBody>
      </p:sp>
      <p:sp>
        <p:nvSpPr>
          <p:cNvPr id="4" name="Shape 2"/>
          <p:cNvSpPr/>
          <p:nvPr/>
        </p:nvSpPr>
        <p:spPr>
          <a:xfrm>
            <a:off x="654606" y="1493996"/>
            <a:ext cx="13321189" cy="1801416"/>
          </a:xfrm>
          <a:prstGeom prst="roundRect">
            <a:avLst>
              <a:gd name="adj" fmla="val 1580"/>
            </a:avLst>
          </a:prstGeom>
          <a:solidFill>
            <a:srgbClr val="FFD8CC"/>
          </a:solidFill>
          <a:ln/>
        </p:spPr>
        <p:txBody>
          <a:bodyPr/>
          <a:lstStyle/>
          <a:p>
            <a:endParaRPr lang="th-TH"/>
          </a:p>
        </p:txBody>
      </p:sp>
      <p:sp>
        <p:nvSpPr>
          <p:cNvPr id="5" name="Text 3"/>
          <p:cNvSpPr/>
          <p:nvPr/>
        </p:nvSpPr>
        <p:spPr>
          <a:xfrm>
            <a:off x="844272" y="1636276"/>
            <a:ext cx="12941856" cy="1516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private static final </a:t>
            </a:r>
            <a:r>
              <a:rPr lang="en-US" sz="1450" dirty="0" err="1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SessionFactory</a:t>
            </a:r>
            <a:r>
              <a:rPr lang="en-US" sz="145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450" dirty="0" err="1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sessionFactory</a:t>
            </a:r>
            <a:r>
              <a:rPr lang="en-US" sz="145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= new Configuration()</a:t>
            </a:r>
          </a:p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.configure("hibernate.cfg.xml")</a:t>
            </a:r>
          </a:p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.</a:t>
            </a:r>
            <a:r>
              <a:rPr lang="en-US" sz="1450" dirty="0" err="1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addAnnotatedClass</a:t>
            </a:r>
            <a:r>
              <a:rPr lang="en-US" sz="145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1450" dirty="0" err="1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Employee.class</a:t>
            </a:r>
            <a:r>
              <a:rPr lang="en-US" sz="145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</a:p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.</a:t>
            </a:r>
            <a:r>
              <a:rPr lang="en-US" sz="1450" dirty="0" err="1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addAnnotatedClass</a:t>
            </a:r>
            <a:r>
              <a:rPr lang="en-US" sz="145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1450" dirty="0" err="1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Payroll.class</a:t>
            </a:r>
            <a:r>
              <a:rPr lang="en-US" sz="145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</a:p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.</a:t>
            </a:r>
            <a:r>
              <a:rPr lang="en-US" sz="1450" dirty="0" err="1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buildSessionFactory</a:t>
            </a:r>
            <a:r>
              <a:rPr lang="en-US" sz="145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();
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2331244" y="4244697"/>
            <a:ext cx="2371487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Load Configuration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664012" y="4654987"/>
            <a:ext cx="4038719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4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Read hibernate.cfg.xml</a:t>
            </a:r>
            <a:endParaRPr lang="en-US" sz="14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290" y="3508772"/>
            <a:ext cx="4655820" cy="4655820"/>
          </a:xfrm>
          <a:prstGeom prst="rect">
            <a:avLst/>
          </a:prstGeom>
        </p:spPr>
      </p:pic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196" y="4325957"/>
            <a:ext cx="283845" cy="35480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9927669" y="4244697"/>
            <a:ext cx="2371487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Add Classes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9927669" y="4654987"/>
            <a:ext cx="4038719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Register entity classes</a:t>
            </a:r>
            <a:endParaRPr lang="en-US" sz="14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7290" y="3508772"/>
            <a:ext cx="4655820" cy="4655820"/>
          </a:xfrm>
          <a:prstGeom prst="rect">
            <a:avLst/>
          </a:prstGeom>
        </p:spPr>
      </p:pic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6361" y="4722197"/>
            <a:ext cx="283845" cy="35480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927669" y="6714887"/>
            <a:ext cx="2371487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Build Factory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9927669" y="7125176"/>
            <a:ext cx="4038719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SessionFactory</a:t>
            </a:r>
            <a:endParaRPr lang="en-US" sz="14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7290" y="3508772"/>
            <a:ext cx="4655820" cy="4655820"/>
          </a:xfrm>
          <a:prstGeom prst="rect">
            <a:avLst/>
          </a:prstGeom>
        </p:spPr>
      </p:pic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0121" y="6992362"/>
            <a:ext cx="283845" cy="354806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2331244" y="6714887"/>
            <a:ext cx="2371487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Ready</a:t>
            </a:r>
            <a:endParaRPr lang="en-US" sz="1850" dirty="0"/>
          </a:p>
        </p:txBody>
      </p:sp>
      <p:sp>
        <p:nvSpPr>
          <p:cNvPr id="19" name="Text 11"/>
          <p:cNvSpPr/>
          <p:nvPr/>
        </p:nvSpPr>
        <p:spPr>
          <a:xfrm>
            <a:off x="664012" y="7125176"/>
            <a:ext cx="4038719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4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Hibernate initialized</a:t>
            </a:r>
            <a:endParaRPr lang="en-US" sz="1450" dirty="0"/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87290" y="3508772"/>
            <a:ext cx="4655820" cy="4655820"/>
          </a:xfrm>
          <a:prstGeom prst="rect">
            <a:avLst/>
          </a:prstGeom>
        </p:spPr>
      </p:pic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9956" y="6596122"/>
            <a:ext cx="283845" cy="35480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49003"/>
            <a:ext cx="75082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Test Hibernate Connection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Create Test Class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31517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Main method to test connection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Open Session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Get session from factory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Verify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03694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Print "Connected!" if successful</a:t>
            </a:r>
            <a:endParaRPr lang="en-US" sz="17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24457"/>
            <a:ext cx="75391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Why Create Object Classes?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002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Database Structure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81356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Tables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2355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Columns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6575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Relationships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2928" y="36002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Maps To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32928" y="4181356"/>
            <a:ext cx="3978116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↔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4755952"/>
            <a:ext cx="3978116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↔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32928" y="5330547"/>
            <a:ext cx="3978116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↔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2067" y="36002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Java Structure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72067" y="4181356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Classes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872067" y="462355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Fields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9872067" y="506575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Object references</a:t>
            </a:r>
            <a:endParaRPr lang="en-US" sz="17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payroll and employee&#10;&#10;Description automatically generated with medium confidence">
            <a:extLst>
              <a:ext uri="{FF2B5EF4-FFF2-40B4-BE49-F238E27FC236}">
                <a16:creationId xmlns:a16="http://schemas.microsoft.com/office/drawing/2014/main" id="{0F2C60D7-D08B-58A1-0674-8A88F7684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0"/>
            <a:ext cx="82296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303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4975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What is Hibernate?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8016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th-TH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844183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5801678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Java-based ORM framework</a:t>
            </a:r>
            <a:endParaRPr lang="en-US" sz="2200" dirty="0"/>
          </a:p>
        </p:txBody>
      </p:sp>
      <p:sp>
        <p:nvSpPr>
          <p:cNvPr id="7" name="Shape 3"/>
          <p:cNvSpPr/>
          <p:nvPr/>
        </p:nvSpPr>
        <p:spPr>
          <a:xfrm>
            <a:off x="5216962" y="58016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th-TH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032" y="5844183"/>
            <a:ext cx="340162" cy="42529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954078" y="5801678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Maps Java classes to database tables</a:t>
            </a:r>
            <a:endParaRPr lang="en-US" sz="2200" dirty="0"/>
          </a:p>
        </p:txBody>
      </p:sp>
      <p:sp>
        <p:nvSpPr>
          <p:cNvPr id="10" name="Shape 5"/>
          <p:cNvSpPr/>
          <p:nvPr/>
        </p:nvSpPr>
        <p:spPr>
          <a:xfrm>
            <a:off x="9640133" y="58016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th-TH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5204" y="5844183"/>
            <a:ext cx="340162" cy="42529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377249" y="5801678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Simplifies database operations</a:t>
            </a:r>
            <a:endParaRPr lang="en-US" sz="22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2209" y="418147"/>
            <a:ext cx="3801547" cy="475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Employee Class</a:t>
            </a:r>
            <a:endParaRPr lang="en-US" sz="2950" dirty="0"/>
          </a:p>
        </p:txBody>
      </p:sp>
      <p:sp>
        <p:nvSpPr>
          <p:cNvPr id="3" name="Shape 1"/>
          <p:cNvSpPr/>
          <p:nvPr/>
        </p:nvSpPr>
        <p:spPr>
          <a:xfrm>
            <a:off x="532209" y="1197412"/>
            <a:ext cx="13565981" cy="2660332"/>
          </a:xfrm>
          <a:prstGeom prst="roundRect">
            <a:avLst>
              <a:gd name="adj" fmla="val 2401"/>
            </a:avLst>
          </a:prstGeom>
          <a:solidFill>
            <a:srgbClr val="FFD8CC"/>
          </a:solidFill>
          <a:ln/>
        </p:spPr>
        <p:txBody>
          <a:bodyPr/>
          <a:lstStyle/>
          <a:p>
            <a:endParaRPr lang="th-TH"/>
          </a:p>
        </p:txBody>
      </p:sp>
      <p:sp>
        <p:nvSpPr>
          <p:cNvPr id="4" name="Shape 2"/>
          <p:cNvSpPr/>
          <p:nvPr/>
        </p:nvSpPr>
        <p:spPr>
          <a:xfrm>
            <a:off x="524708" y="1197412"/>
            <a:ext cx="13580983" cy="2660332"/>
          </a:xfrm>
          <a:prstGeom prst="roundRect">
            <a:avLst>
              <a:gd name="adj" fmla="val 857"/>
            </a:avLst>
          </a:prstGeom>
          <a:solidFill>
            <a:srgbClr val="FFD8CC"/>
          </a:solidFill>
          <a:ln/>
        </p:spPr>
        <p:txBody>
          <a:bodyPr/>
          <a:lstStyle/>
          <a:p>
            <a:endParaRPr lang="th-TH"/>
          </a:p>
        </p:txBody>
      </p:sp>
      <p:sp>
        <p:nvSpPr>
          <p:cNvPr id="5" name="Text 3"/>
          <p:cNvSpPr/>
          <p:nvPr/>
        </p:nvSpPr>
        <p:spPr>
          <a:xfrm>
            <a:off x="676751" y="1311354"/>
            <a:ext cx="13276898" cy="24324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@Entity
public class Employee {
  @Id
  @GeneratedValue
  private int empId;
  private String name;
  private String department;
  ...
}
</a:t>
            </a:r>
            <a:endParaRPr lang="en-US" sz="11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29" y="4129088"/>
            <a:ext cx="4435793" cy="4435793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185" y="4129088"/>
            <a:ext cx="4435912" cy="4435912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4659" y="4129088"/>
            <a:ext cx="4435912" cy="443591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1508" y="496133"/>
            <a:ext cx="4511040" cy="563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Payroll Class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631508" y="1420892"/>
            <a:ext cx="13367385" cy="2869049"/>
          </a:xfrm>
          <a:prstGeom prst="roundRect">
            <a:avLst>
              <a:gd name="adj" fmla="val 2642"/>
            </a:avLst>
          </a:prstGeom>
          <a:solidFill>
            <a:srgbClr val="FFD8CC"/>
          </a:solidFill>
          <a:ln/>
        </p:spPr>
        <p:txBody>
          <a:bodyPr/>
          <a:lstStyle/>
          <a:p>
            <a:endParaRPr lang="th-TH"/>
          </a:p>
        </p:txBody>
      </p:sp>
      <p:sp>
        <p:nvSpPr>
          <p:cNvPr id="4" name="Shape 2"/>
          <p:cNvSpPr/>
          <p:nvPr/>
        </p:nvSpPr>
        <p:spPr>
          <a:xfrm>
            <a:off x="622578" y="1420892"/>
            <a:ext cx="13385244" cy="2869049"/>
          </a:xfrm>
          <a:prstGeom prst="roundRect">
            <a:avLst>
              <a:gd name="adj" fmla="val 943"/>
            </a:avLst>
          </a:prstGeom>
          <a:solidFill>
            <a:srgbClr val="FFD8CC"/>
          </a:solidFill>
          <a:ln/>
        </p:spPr>
        <p:txBody>
          <a:bodyPr/>
          <a:lstStyle/>
          <a:p>
            <a:endParaRPr lang="th-TH"/>
          </a:p>
        </p:txBody>
      </p:sp>
      <p:sp>
        <p:nvSpPr>
          <p:cNvPr id="5" name="Text 3"/>
          <p:cNvSpPr/>
          <p:nvPr/>
        </p:nvSpPr>
        <p:spPr>
          <a:xfrm>
            <a:off x="802958" y="1556147"/>
            <a:ext cx="13024485" cy="2598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@Entity
public class Payroll {
  @Id
  @GeneratedValue
  private int payId;
  private double salary;
  ...
}
</a:t>
            </a:r>
            <a:endParaRPr lang="en-US" sz="14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08" y="4492823"/>
            <a:ext cx="4275296" cy="264223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631508" y="7360563"/>
            <a:ext cx="2255520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Entity Class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31508" y="7750612"/>
            <a:ext cx="4275296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Java class with annotations</a:t>
            </a:r>
            <a:endParaRPr lang="en-US" sz="14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433" y="4492823"/>
            <a:ext cx="4275415" cy="264235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177433" y="7360682"/>
            <a:ext cx="2255520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Database Table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5177433" y="7750731"/>
            <a:ext cx="4275415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Corresponding SQL table</a:t>
            </a:r>
            <a:endParaRPr lang="en-US" sz="14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3477" y="4492823"/>
            <a:ext cx="4275296" cy="264223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723477" y="7360563"/>
            <a:ext cx="2255520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UML Design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9723477" y="7750612"/>
            <a:ext cx="4275296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 class representation</a:t>
            </a:r>
            <a:endParaRPr lang="en-US" sz="14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72201"/>
            <a:ext cx="71606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Use of Getters and Setters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76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th-TH"/>
          </a:p>
        </p:txBody>
      </p:sp>
      <p:sp>
        <p:nvSpPr>
          <p:cNvPr id="5" name="Text 2"/>
          <p:cNvSpPr/>
          <p:nvPr/>
        </p:nvSpPr>
        <p:spPr>
          <a:xfrm>
            <a:off x="1530906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JavaBean Standard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606671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Follow established pattern for properties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576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th-TH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032" y="5618798"/>
            <a:ext cx="340162" cy="4252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54078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Getter Methods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954078" y="6066711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getX() returns field value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640133" y="5576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th-TH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5204" y="5618798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77249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Setter Methods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377249" y="6066711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setX() updates field value</a:t>
            </a:r>
            <a:endParaRPr lang="en-US" sz="175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96B440-F181-4113-1650-38EE89107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363" y="942417"/>
            <a:ext cx="3248478" cy="56872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46012C-1225-DAC0-C0B3-40D0146A2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039" y="971111"/>
            <a:ext cx="4096322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806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5703"/>
            <a:ext cx="57169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Entity Relationships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28111"/>
            <a:ext cx="13042821" cy="1428750"/>
          </a:xfrm>
          <a:prstGeom prst="roundRect">
            <a:avLst>
              <a:gd name="adj" fmla="val 6668"/>
            </a:avLst>
          </a:prstGeom>
          <a:solidFill>
            <a:srgbClr val="FFD8CC"/>
          </a:solidFill>
          <a:ln/>
        </p:spPr>
        <p:txBody>
          <a:bodyPr/>
          <a:lstStyle/>
          <a:p>
            <a:endParaRPr lang="th-TH"/>
          </a:p>
        </p:txBody>
      </p:sp>
      <p:sp>
        <p:nvSpPr>
          <p:cNvPr id="4" name="Shape 2"/>
          <p:cNvSpPr/>
          <p:nvPr/>
        </p:nvSpPr>
        <p:spPr>
          <a:xfrm>
            <a:off x="782479" y="2028111"/>
            <a:ext cx="13065443" cy="1428750"/>
          </a:xfrm>
          <a:prstGeom prst="roundRect">
            <a:avLst>
              <a:gd name="adj" fmla="val 2381"/>
            </a:avLst>
          </a:prstGeom>
          <a:solidFill>
            <a:srgbClr val="FFD8CC"/>
          </a:solidFill>
          <a:ln/>
        </p:spPr>
        <p:txBody>
          <a:bodyPr/>
          <a:lstStyle/>
          <a:p>
            <a:endParaRPr lang="th-TH"/>
          </a:p>
        </p:txBody>
      </p:sp>
      <p:sp>
        <p:nvSpPr>
          <p:cNvPr id="5" name="Text 3"/>
          <p:cNvSpPr/>
          <p:nvPr/>
        </p:nvSpPr>
        <p:spPr>
          <a:xfrm>
            <a:off x="1009293" y="2198132"/>
            <a:ext cx="126118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@ManyToOne
private Employee employee;
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13861" y="41132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@OneToOne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603671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One-to-one relationship</a:t>
            </a: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3712012"/>
            <a:ext cx="3651885" cy="3651885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5788938" y="401169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th-TH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791" y="4135636"/>
            <a:ext cx="255151" cy="31896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9481304" y="41132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@OneToMany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481304" y="4603671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One-to-many relationship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258" y="3712012"/>
            <a:ext cx="3651885" cy="3651885"/>
          </a:xfrm>
          <a:prstGeom prst="rect">
            <a:avLst/>
          </a:prstGeom>
        </p:spPr>
      </p:pic>
      <p:sp>
        <p:nvSpPr>
          <p:cNvPr id="14" name="Shape 9"/>
          <p:cNvSpPr/>
          <p:nvPr/>
        </p:nvSpPr>
        <p:spPr>
          <a:xfrm>
            <a:off x="8274368" y="401169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th-TH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0220" y="4135636"/>
            <a:ext cx="255151" cy="31896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9481304" y="61092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@ManyToOne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9481304" y="6599634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Many-to-one relationship</a:t>
            </a:r>
            <a:endParaRPr lang="en-US" sz="175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9258" y="3712012"/>
            <a:ext cx="3651885" cy="3651885"/>
          </a:xfrm>
          <a:prstGeom prst="rect">
            <a:avLst/>
          </a:prstGeom>
        </p:spPr>
      </p:pic>
      <p:sp>
        <p:nvSpPr>
          <p:cNvPr id="19" name="Shape 12"/>
          <p:cNvSpPr/>
          <p:nvPr/>
        </p:nvSpPr>
        <p:spPr>
          <a:xfrm>
            <a:off x="8274368" y="649712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th-TH"/>
          </a:p>
        </p:txBody>
      </p:sp>
      <p:sp>
        <p:nvSpPr>
          <p:cNvPr id="20" name="Text 13"/>
          <p:cNvSpPr/>
          <p:nvPr/>
        </p:nvSpPr>
        <p:spPr>
          <a:xfrm>
            <a:off x="8430220" y="6621066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2000" dirty="0"/>
          </a:p>
        </p:txBody>
      </p:sp>
      <p:sp>
        <p:nvSpPr>
          <p:cNvPr id="21" name="Text 14"/>
          <p:cNvSpPr/>
          <p:nvPr/>
        </p:nvSpPr>
        <p:spPr>
          <a:xfrm>
            <a:off x="2313861" y="61092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@ManyToMany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793790" y="6599634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Many-to-many relationship</a:t>
            </a:r>
            <a:endParaRPr lang="en-US" sz="1750" dirty="0"/>
          </a:p>
        </p:txBody>
      </p:sp>
      <p:pic>
        <p:nvPicPr>
          <p:cNvPr id="2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9258" y="3712012"/>
            <a:ext cx="3651885" cy="3651885"/>
          </a:xfrm>
          <a:prstGeom prst="rect">
            <a:avLst/>
          </a:prstGeom>
        </p:spPr>
      </p:pic>
      <p:sp>
        <p:nvSpPr>
          <p:cNvPr id="24" name="Shape 16"/>
          <p:cNvSpPr/>
          <p:nvPr/>
        </p:nvSpPr>
        <p:spPr>
          <a:xfrm>
            <a:off x="5788938" y="649712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th-TH"/>
          </a:p>
        </p:txBody>
      </p:sp>
      <p:pic>
        <p:nvPicPr>
          <p:cNvPr id="25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4791" y="6621066"/>
            <a:ext cx="255151" cy="31896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26362"/>
            <a:ext cx="8483679" cy="716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Map Employee </a:t>
            </a:r>
            <a:r>
              <a:rPr lang="en-US" sz="4450" b="1" dirty="0">
                <a:solidFill>
                  <a:srgbClr val="000000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↔</a:t>
            </a: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Payroll (1:N)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09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Employee Side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4219218"/>
            <a:ext cx="6244709" cy="1428750"/>
          </a:xfrm>
          <a:prstGeom prst="roundRect">
            <a:avLst>
              <a:gd name="adj" fmla="val 6668"/>
            </a:avLst>
          </a:prstGeom>
          <a:solidFill>
            <a:srgbClr val="FFD8CC"/>
          </a:solidFill>
          <a:ln/>
        </p:spPr>
        <p:txBody>
          <a:bodyPr/>
          <a:lstStyle/>
          <a:p>
            <a:endParaRPr lang="th-TH"/>
          </a:p>
        </p:txBody>
      </p:sp>
      <p:sp>
        <p:nvSpPr>
          <p:cNvPr id="5" name="Shape 3"/>
          <p:cNvSpPr/>
          <p:nvPr/>
        </p:nvSpPr>
        <p:spPr>
          <a:xfrm>
            <a:off x="782479" y="4219218"/>
            <a:ext cx="6267331" cy="1428750"/>
          </a:xfrm>
          <a:prstGeom prst="roundRect">
            <a:avLst>
              <a:gd name="adj" fmla="val 2381"/>
            </a:avLst>
          </a:prstGeom>
          <a:solidFill>
            <a:srgbClr val="FFD8CC"/>
          </a:solidFill>
          <a:ln/>
        </p:spPr>
        <p:txBody>
          <a:bodyPr/>
          <a:lstStyle/>
          <a:p>
            <a:endParaRPr lang="th-TH"/>
          </a:p>
        </p:txBody>
      </p:sp>
      <p:sp>
        <p:nvSpPr>
          <p:cNvPr id="6" name="Text 4"/>
          <p:cNvSpPr/>
          <p:nvPr/>
        </p:nvSpPr>
        <p:spPr>
          <a:xfrm>
            <a:off x="1009293" y="4389239"/>
            <a:ext cx="581370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@OneToMany(mappedBy="employee")
private List payrollList;
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609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Payroll Side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7599521" y="4219218"/>
            <a:ext cx="6244709" cy="1428750"/>
          </a:xfrm>
          <a:prstGeom prst="roundRect">
            <a:avLst>
              <a:gd name="adj" fmla="val 6668"/>
            </a:avLst>
          </a:prstGeom>
          <a:solidFill>
            <a:srgbClr val="FFD8CC"/>
          </a:solidFill>
          <a:ln/>
        </p:spPr>
        <p:txBody>
          <a:bodyPr/>
          <a:lstStyle/>
          <a:p>
            <a:endParaRPr lang="th-TH"/>
          </a:p>
        </p:txBody>
      </p:sp>
      <p:sp>
        <p:nvSpPr>
          <p:cNvPr id="9" name="Shape 7"/>
          <p:cNvSpPr/>
          <p:nvPr/>
        </p:nvSpPr>
        <p:spPr>
          <a:xfrm>
            <a:off x="7588210" y="4219218"/>
            <a:ext cx="6267331" cy="1428750"/>
          </a:xfrm>
          <a:prstGeom prst="roundRect">
            <a:avLst>
              <a:gd name="adj" fmla="val 2381"/>
            </a:avLst>
          </a:prstGeom>
          <a:solidFill>
            <a:srgbClr val="FFD8CC"/>
          </a:solidFill>
          <a:ln/>
        </p:spPr>
        <p:txBody>
          <a:bodyPr/>
          <a:lstStyle/>
          <a:p>
            <a:endParaRPr lang="th-TH"/>
          </a:p>
        </p:txBody>
      </p:sp>
      <p:sp>
        <p:nvSpPr>
          <p:cNvPr id="10" name="Text 8"/>
          <p:cNvSpPr/>
          <p:nvPr/>
        </p:nvSpPr>
        <p:spPr>
          <a:xfrm>
            <a:off x="7815024" y="4389239"/>
            <a:ext cx="581370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@ManyToOne
private Employee employee;
</a:t>
            </a:r>
            <a:endParaRPr lang="en-US" sz="175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732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DAO Pattern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th-TH"/>
          </a:p>
        </p:txBody>
      </p:sp>
      <p:sp>
        <p:nvSpPr>
          <p:cNvPr id="5" name="Text 2"/>
          <p:cNvSpPr/>
          <p:nvPr/>
        </p:nvSpPr>
        <p:spPr>
          <a:xfrm>
            <a:off x="65146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 Access Object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Encapsulates database operations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th-TH"/>
          </a:p>
        </p:txBody>
      </p:sp>
      <p:sp>
        <p:nvSpPr>
          <p:cNvPr id="8" name="Text 5"/>
          <p:cNvSpPr/>
          <p:nvPr/>
        </p:nvSpPr>
        <p:spPr>
          <a:xfrm>
            <a:off x="10406301" y="3256598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Separation of Concerns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4101346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Isolates data access logic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th-TH"/>
          </a:p>
        </p:txBody>
      </p:sp>
      <p:sp>
        <p:nvSpPr>
          <p:cNvPr id="11" name="Text 8"/>
          <p:cNvSpPr/>
          <p:nvPr/>
        </p:nvSpPr>
        <p:spPr>
          <a:xfrm>
            <a:off x="65146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Reusable Code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Centralizes database operations</a:t>
            </a:r>
            <a:endParaRPr lang="en-US" sz="175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0127"/>
            <a:ext cx="57485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Add Employee (DAO)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1906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th-TH"/>
          </a:p>
        </p:txBody>
      </p:sp>
      <p:sp>
        <p:nvSpPr>
          <p:cNvPr id="5" name="Text 2"/>
          <p:cNvSpPr/>
          <p:nvPr/>
        </p:nvSpPr>
        <p:spPr>
          <a:xfrm>
            <a:off x="1303973" y="30190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Create Object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50948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Instantiate Employee with data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4099203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th-TH"/>
          </a:p>
        </p:txBody>
      </p:sp>
      <p:sp>
        <p:nvSpPr>
          <p:cNvPr id="8" name="Text 5"/>
          <p:cNvSpPr/>
          <p:nvPr/>
        </p:nvSpPr>
        <p:spPr>
          <a:xfrm>
            <a:off x="1644134" y="40992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Open Session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58962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Get Hibernate session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17933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th-TH"/>
          </a:p>
        </p:txBody>
      </p:sp>
      <p:sp>
        <p:nvSpPr>
          <p:cNvPr id="11" name="Text 8"/>
          <p:cNvSpPr/>
          <p:nvPr/>
        </p:nvSpPr>
        <p:spPr>
          <a:xfrm>
            <a:off x="1984415" y="51793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Save Object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66975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session.save(employee);</a:t>
            </a:r>
            <a:endParaRPr lang="en-US" sz="175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7422CF-8F6C-A6F6-43A0-70161D0BED54}"/>
              </a:ext>
            </a:extLst>
          </p:cNvPr>
          <p:cNvSpPr txBox="1"/>
          <p:nvPr/>
        </p:nvSpPr>
        <p:spPr>
          <a:xfrm>
            <a:off x="323557" y="529203"/>
            <a:ext cx="14039557" cy="717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effectLst/>
                <a:latin typeface="Consolas" panose="020B0609020204030204" pitchFamily="49" charset="0"/>
              </a:rPr>
              <a:t>public void 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addEmployee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(String name, String department, String position, String 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startDate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        Transaction 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tx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 = null;</a:t>
            </a:r>
          </a:p>
          <a:p>
            <a:br>
              <a:rPr lang="en-US" sz="2000" b="0" dirty="0"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effectLst/>
                <a:latin typeface="Consolas" panose="020B0609020204030204" pitchFamily="49" charset="0"/>
              </a:rPr>
              <a:t>        try (Session 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session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HibernateUtil.getSessionFactory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().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openSession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()) {</a:t>
            </a: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tx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session.beginTransaction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sz="2000" b="0" dirty="0"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effectLst/>
                <a:latin typeface="Consolas" panose="020B0609020204030204" pitchFamily="49" charset="0"/>
              </a:rPr>
              <a:t>            // Step 1: Create Object</a:t>
            </a: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            Employee 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employee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 = new Employee();</a:t>
            </a: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employee.setName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(name);</a:t>
            </a: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employee.setDepartment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(department);</a:t>
            </a: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employee.setPosition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(position);</a:t>
            </a: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employee.setStartDate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startDate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2000" b="0" dirty="0"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effectLst/>
                <a:latin typeface="Consolas" panose="020B0609020204030204" pitchFamily="49" charset="0"/>
              </a:rPr>
              <a:t>            // Step 2: Save Object</a:t>
            </a: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session.persist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(employee);  // Use persist() or save()</a:t>
            </a:r>
          </a:p>
          <a:p>
            <a:br>
              <a:rPr lang="en-US" sz="2000" b="0" dirty="0"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tx.commit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System.out.println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("</a:t>
            </a:r>
            <a:r>
              <a:rPr lang="th-TH" sz="2000" b="0" dirty="0">
                <a:effectLst/>
                <a:latin typeface="Consolas" panose="020B0609020204030204" pitchFamily="49" charset="0"/>
              </a:rPr>
              <a:t>✅ 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Employee added: " + employee);</a:t>
            </a: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        } catch (Exception e) {</a:t>
            </a: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            if (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tx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 != null) 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tx.rollback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e.printStackTrace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6625900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03033"/>
            <a:ext cx="64079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Delete Employee (DAO)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2451973"/>
            <a:ext cx="30480" cy="4374475"/>
          </a:xfrm>
          <a:prstGeom prst="roundRect">
            <a:avLst>
              <a:gd name="adj" fmla="val 312558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th-TH"/>
          </a:p>
        </p:txBody>
      </p:sp>
      <p:sp>
        <p:nvSpPr>
          <p:cNvPr id="5" name="Shape 2"/>
          <p:cNvSpPr/>
          <p:nvPr/>
        </p:nvSpPr>
        <p:spPr>
          <a:xfrm>
            <a:off x="6760012" y="294703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th-TH"/>
          </a:p>
        </p:txBody>
      </p:sp>
      <p:sp>
        <p:nvSpPr>
          <p:cNvPr id="6" name="Shape 3"/>
          <p:cNvSpPr/>
          <p:nvPr/>
        </p:nvSpPr>
        <p:spPr>
          <a:xfrm>
            <a:off x="6280190" y="27071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th-TH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2749629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69411" y="26787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Find Employee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669411" y="3169206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Locate by ID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6760012" y="4480798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th-TH"/>
          </a:p>
        </p:txBody>
      </p:sp>
      <p:sp>
        <p:nvSpPr>
          <p:cNvPr id="11" name="Shape 7"/>
          <p:cNvSpPr/>
          <p:nvPr/>
        </p:nvSpPr>
        <p:spPr>
          <a:xfrm>
            <a:off x="6280190" y="42408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th-TH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4283393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669411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Delete Object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669411" y="4702969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session.delete(employee);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6760012" y="601456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th-TH"/>
          </a:p>
        </p:txBody>
      </p:sp>
      <p:sp>
        <p:nvSpPr>
          <p:cNvPr id="16" name="Shape 11"/>
          <p:cNvSpPr/>
          <p:nvPr/>
        </p:nvSpPr>
        <p:spPr>
          <a:xfrm>
            <a:off x="6280190" y="57746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th-TH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5817156"/>
            <a:ext cx="340162" cy="42529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669411" y="5746313"/>
            <a:ext cx="29021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Commit Transaction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669411" y="6236732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Save changes to database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Why Use ORM?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Avoid Boilerplate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Eliminates repetitive JDBC code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Object Focus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Work with Java objects, not SQL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Schema Mapping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Automatic table-class conversion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680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Relationships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2680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Supports 1:1, 1:N connections</a:t>
            </a:r>
            <a:endParaRPr lang="en-US" sz="175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6AD3A9-0367-C14B-1B6E-F1691E6FF72E}"/>
              </a:ext>
            </a:extLst>
          </p:cNvPr>
          <p:cNvSpPr txBox="1"/>
          <p:nvPr/>
        </p:nvSpPr>
        <p:spPr>
          <a:xfrm>
            <a:off x="801859" y="129093"/>
            <a:ext cx="14377182" cy="7786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effectLst/>
                <a:latin typeface="Consolas" panose="020B0609020204030204" pitchFamily="49" charset="0"/>
              </a:rPr>
              <a:t>public void 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deleteEmployeeById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(int 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empId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        Transaction 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tx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 = null;</a:t>
            </a:r>
          </a:p>
          <a:p>
            <a:endParaRPr lang="en-US" sz="2000" b="0" dirty="0"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        try (Session 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session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HibernateUtil.getSessionFactory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().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openSession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()) {</a:t>
            </a: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            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tx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session.beginTransaction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();</a:t>
            </a:r>
          </a:p>
          <a:p>
            <a:endParaRPr lang="en-US" sz="2000" b="0" dirty="0"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            // Step 1: Find</a:t>
            </a: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            Employee emp = 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session.find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Employee.class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empId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sz="2000" b="0" dirty="0"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            if (emp != null) {</a:t>
            </a: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                // Step 2: Delete</a:t>
            </a: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                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session.remove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(emp);  // ✅ Hibernate 6+</a:t>
            </a:r>
          </a:p>
          <a:p>
            <a:endParaRPr lang="en-US" sz="2000" b="0" dirty="0"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                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System.out.println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("✅ Employee deleted: " + 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empId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            } else {</a:t>
            </a: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                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System.out.println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("⚠️ Employee not found: " + 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empId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            }</a:t>
            </a:r>
          </a:p>
          <a:p>
            <a:endParaRPr lang="en-US" sz="2000" b="0" dirty="0"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            // Step 3: Commit</a:t>
            </a: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            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tx.commit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        } catch (Exception e) {</a:t>
            </a: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            if (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tx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 != null) 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tx.rollback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            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e.printStackTrace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18259136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241" y="620316"/>
            <a:ext cx="5623798" cy="702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List All Employees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7241" y="1660565"/>
            <a:ext cx="7569517" cy="1057037"/>
          </a:xfrm>
          <a:prstGeom prst="roundRect">
            <a:avLst>
              <a:gd name="adj" fmla="val 8938"/>
            </a:avLst>
          </a:prstGeom>
          <a:solidFill>
            <a:srgbClr val="FFD8CC"/>
          </a:solidFill>
          <a:ln/>
        </p:spPr>
        <p:txBody>
          <a:bodyPr/>
          <a:lstStyle/>
          <a:p>
            <a:endParaRPr lang="th-TH"/>
          </a:p>
        </p:txBody>
      </p:sp>
      <p:sp>
        <p:nvSpPr>
          <p:cNvPr id="5" name="Shape 2"/>
          <p:cNvSpPr/>
          <p:nvPr/>
        </p:nvSpPr>
        <p:spPr>
          <a:xfrm>
            <a:off x="776049" y="1660565"/>
            <a:ext cx="7591901" cy="1057037"/>
          </a:xfrm>
          <a:prstGeom prst="roundRect">
            <a:avLst>
              <a:gd name="adj" fmla="val 3192"/>
            </a:avLst>
          </a:prstGeom>
          <a:solidFill>
            <a:srgbClr val="FFD8CC"/>
          </a:solidFill>
          <a:ln/>
        </p:spPr>
        <p:txBody>
          <a:bodyPr/>
          <a:lstStyle/>
          <a:p>
            <a:endParaRPr lang="th-TH"/>
          </a:p>
        </p:txBody>
      </p:sp>
      <p:sp>
        <p:nvSpPr>
          <p:cNvPr id="6" name="Text 3"/>
          <p:cNvSpPr/>
          <p:nvPr/>
        </p:nvSpPr>
        <p:spPr>
          <a:xfrm>
            <a:off x="1000958" y="1829276"/>
            <a:ext cx="7142083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List list = session.createQuery("from Employee").list();
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87241" y="3083004"/>
            <a:ext cx="3616047" cy="742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5800" dirty="0"/>
          </a:p>
        </p:txBody>
      </p:sp>
      <p:sp>
        <p:nvSpPr>
          <p:cNvPr id="8" name="Text 5"/>
          <p:cNvSpPr/>
          <p:nvPr/>
        </p:nvSpPr>
        <p:spPr>
          <a:xfrm>
            <a:off x="1189315" y="4106347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Create Query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7241" y="4592717"/>
            <a:ext cx="3616047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HQL query to select all employees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740712" y="3083004"/>
            <a:ext cx="3616047" cy="742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5800" dirty="0"/>
          </a:p>
        </p:txBody>
      </p:sp>
      <p:sp>
        <p:nvSpPr>
          <p:cNvPr id="11" name="Text 8"/>
          <p:cNvSpPr/>
          <p:nvPr/>
        </p:nvSpPr>
        <p:spPr>
          <a:xfrm>
            <a:off x="5142786" y="4106347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Execute Query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4740712" y="4592717"/>
            <a:ext cx="3616047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Get result list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2763917" y="5739765"/>
            <a:ext cx="3616047" cy="742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5800" dirty="0"/>
          </a:p>
        </p:txBody>
      </p:sp>
      <p:sp>
        <p:nvSpPr>
          <p:cNvPr id="14" name="Text 11"/>
          <p:cNvSpPr/>
          <p:nvPr/>
        </p:nvSpPr>
        <p:spPr>
          <a:xfrm>
            <a:off x="3165991" y="6763107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Process Results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763917" y="7249477"/>
            <a:ext cx="3616047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Iterate through employee objects</a:t>
            </a:r>
            <a:endParaRPr lang="en-US" sz="175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529683-67FA-3DCC-9F19-B87C389DD27A}"/>
              </a:ext>
            </a:extLst>
          </p:cNvPr>
          <p:cNvSpPr txBox="1"/>
          <p:nvPr/>
        </p:nvSpPr>
        <p:spPr>
          <a:xfrm>
            <a:off x="1069144" y="990868"/>
            <a:ext cx="13139225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000" dirty="0"/>
              <a:t> </a:t>
            </a:r>
            <a:r>
              <a:rPr lang="th-TH" sz="2000" dirty="0" err="1"/>
              <a:t>public</a:t>
            </a:r>
            <a:r>
              <a:rPr lang="th-TH" sz="2000" dirty="0"/>
              <a:t> </a:t>
            </a:r>
            <a:r>
              <a:rPr lang="th-TH" sz="2000" dirty="0" err="1"/>
              <a:t>void</a:t>
            </a:r>
            <a:r>
              <a:rPr lang="th-TH" sz="2000" dirty="0"/>
              <a:t> </a:t>
            </a:r>
            <a:r>
              <a:rPr lang="th-TH" sz="2000" dirty="0" err="1"/>
              <a:t>listAllEmployees</a:t>
            </a:r>
            <a:r>
              <a:rPr lang="th-TH" sz="2000" dirty="0"/>
              <a:t>() {</a:t>
            </a:r>
          </a:p>
          <a:p>
            <a:r>
              <a:rPr lang="th-TH" sz="2000" dirty="0"/>
              <a:t>        </a:t>
            </a:r>
            <a:r>
              <a:rPr lang="th-TH" sz="2000" dirty="0" err="1"/>
              <a:t>try</a:t>
            </a:r>
            <a:r>
              <a:rPr lang="th-TH" sz="2000" dirty="0"/>
              <a:t> (</a:t>
            </a:r>
            <a:r>
              <a:rPr lang="th-TH" sz="2000" dirty="0" err="1"/>
              <a:t>Session</a:t>
            </a:r>
            <a:r>
              <a:rPr lang="th-TH" sz="2000" dirty="0"/>
              <a:t> </a:t>
            </a:r>
            <a:r>
              <a:rPr lang="th-TH" sz="2000" dirty="0" err="1"/>
              <a:t>session</a:t>
            </a:r>
            <a:r>
              <a:rPr lang="th-TH" sz="2000" dirty="0"/>
              <a:t> = </a:t>
            </a:r>
            <a:r>
              <a:rPr lang="th-TH" sz="2000" dirty="0" err="1"/>
              <a:t>HibernateUtil</a:t>
            </a:r>
            <a:r>
              <a:rPr lang="th-TH" sz="2000" dirty="0"/>
              <a:t>.</a:t>
            </a:r>
            <a:r>
              <a:rPr lang="th-TH" sz="2000" dirty="0" err="1"/>
              <a:t>getSessionFactory</a:t>
            </a:r>
            <a:r>
              <a:rPr lang="th-TH" sz="2000" dirty="0"/>
              <a:t>().</a:t>
            </a:r>
            <a:r>
              <a:rPr lang="th-TH" sz="2000" dirty="0" err="1"/>
              <a:t>openSession</a:t>
            </a:r>
            <a:r>
              <a:rPr lang="th-TH" sz="2000" dirty="0"/>
              <a:t>()) {</a:t>
            </a:r>
          </a:p>
          <a:p>
            <a:endParaRPr lang="th-TH" sz="2000" dirty="0"/>
          </a:p>
          <a:p>
            <a:r>
              <a:rPr lang="th-TH" sz="2000" dirty="0"/>
              <a:t>            // </a:t>
            </a:r>
            <a:r>
              <a:rPr lang="th-TH" sz="2000" dirty="0" err="1"/>
              <a:t>Step</a:t>
            </a:r>
            <a:r>
              <a:rPr lang="th-TH" sz="2000" dirty="0"/>
              <a:t> 1: </a:t>
            </a:r>
            <a:r>
              <a:rPr lang="th-TH" sz="2000" dirty="0" err="1"/>
              <a:t>Create</a:t>
            </a:r>
            <a:r>
              <a:rPr lang="th-TH" sz="2000" dirty="0"/>
              <a:t> </a:t>
            </a:r>
            <a:r>
              <a:rPr lang="th-TH" sz="2000" dirty="0" err="1"/>
              <a:t>Query</a:t>
            </a:r>
            <a:r>
              <a:rPr lang="th-TH" sz="2000" dirty="0"/>
              <a:t> (HQL)</a:t>
            </a:r>
          </a:p>
          <a:p>
            <a:r>
              <a:rPr lang="th-TH" sz="2000" dirty="0"/>
              <a:t>            </a:t>
            </a:r>
            <a:r>
              <a:rPr lang="th-TH" sz="2000" dirty="0" err="1"/>
              <a:t>String</a:t>
            </a:r>
            <a:r>
              <a:rPr lang="th-TH" sz="2000" dirty="0"/>
              <a:t> </a:t>
            </a:r>
            <a:r>
              <a:rPr lang="th-TH" sz="2000" dirty="0" err="1"/>
              <a:t>hql</a:t>
            </a:r>
            <a:r>
              <a:rPr lang="th-TH" sz="2000" dirty="0"/>
              <a:t> = "FROM </a:t>
            </a:r>
            <a:r>
              <a:rPr lang="th-TH" sz="2000" dirty="0" err="1"/>
              <a:t>Employee</a:t>
            </a:r>
            <a:r>
              <a:rPr lang="th-TH" sz="2000" dirty="0"/>
              <a:t>"; // HQL </a:t>
            </a:r>
            <a:r>
              <a:rPr lang="th-TH" sz="2000" dirty="0" err="1"/>
              <a:t>uses</a:t>
            </a:r>
            <a:r>
              <a:rPr lang="th-TH" sz="2000" dirty="0"/>
              <a:t> </a:t>
            </a:r>
            <a:r>
              <a:rPr lang="th-TH" sz="2000" dirty="0" err="1"/>
              <a:t>class</a:t>
            </a:r>
            <a:r>
              <a:rPr lang="th-TH" sz="2000" dirty="0"/>
              <a:t> </a:t>
            </a:r>
            <a:r>
              <a:rPr lang="th-TH" sz="2000" dirty="0" err="1"/>
              <a:t>name</a:t>
            </a:r>
            <a:r>
              <a:rPr lang="th-TH" sz="2000" dirty="0"/>
              <a:t>, </a:t>
            </a:r>
            <a:r>
              <a:rPr lang="th-TH" sz="2000" dirty="0" err="1"/>
              <a:t>not</a:t>
            </a:r>
            <a:r>
              <a:rPr lang="th-TH" sz="2000" dirty="0"/>
              <a:t> </a:t>
            </a:r>
            <a:r>
              <a:rPr lang="th-TH" sz="2000" dirty="0" err="1"/>
              <a:t>table</a:t>
            </a:r>
            <a:r>
              <a:rPr lang="th-TH" sz="2000" dirty="0"/>
              <a:t> </a:t>
            </a:r>
            <a:r>
              <a:rPr lang="th-TH" sz="2000" dirty="0" err="1"/>
              <a:t>name</a:t>
            </a:r>
            <a:endParaRPr lang="th-TH" sz="2000" dirty="0"/>
          </a:p>
          <a:p>
            <a:r>
              <a:rPr lang="th-TH" sz="2000" dirty="0"/>
              <a:t>            </a:t>
            </a:r>
            <a:r>
              <a:rPr lang="th-TH" sz="2000" dirty="0" err="1"/>
              <a:t>List</a:t>
            </a:r>
            <a:r>
              <a:rPr lang="th-TH" sz="2000" dirty="0"/>
              <a:t>&lt;</a:t>
            </a:r>
            <a:r>
              <a:rPr lang="th-TH" sz="2000" dirty="0" err="1"/>
              <a:t>Employee</a:t>
            </a:r>
            <a:r>
              <a:rPr lang="th-TH" sz="2000" dirty="0"/>
              <a:t>&gt; </a:t>
            </a:r>
            <a:r>
              <a:rPr lang="th-TH" sz="2000" dirty="0" err="1"/>
              <a:t>employees</a:t>
            </a:r>
            <a:r>
              <a:rPr lang="th-TH" sz="2000" dirty="0"/>
              <a:t> = </a:t>
            </a:r>
            <a:r>
              <a:rPr lang="th-TH" sz="2000" dirty="0" err="1"/>
              <a:t>session</a:t>
            </a:r>
            <a:r>
              <a:rPr lang="th-TH" sz="2000" dirty="0"/>
              <a:t>.</a:t>
            </a:r>
            <a:r>
              <a:rPr lang="th-TH" sz="2000" dirty="0" err="1"/>
              <a:t>createQuery</a:t>
            </a:r>
            <a:r>
              <a:rPr lang="th-TH" sz="2000" dirty="0"/>
              <a:t>(</a:t>
            </a:r>
            <a:r>
              <a:rPr lang="th-TH" sz="2000" dirty="0" err="1"/>
              <a:t>hql</a:t>
            </a:r>
            <a:r>
              <a:rPr lang="th-TH" sz="2000" dirty="0"/>
              <a:t>, </a:t>
            </a:r>
            <a:r>
              <a:rPr lang="th-TH" sz="2000" dirty="0" err="1"/>
              <a:t>Employee</a:t>
            </a:r>
            <a:r>
              <a:rPr lang="th-TH" sz="2000" dirty="0"/>
              <a:t>.</a:t>
            </a:r>
            <a:r>
              <a:rPr lang="th-TH" sz="2000" dirty="0" err="1"/>
              <a:t>class</a:t>
            </a:r>
            <a:r>
              <a:rPr lang="th-TH" sz="2000" dirty="0"/>
              <a:t>).</a:t>
            </a:r>
            <a:r>
              <a:rPr lang="th-TH" sz="2000" dirty="0" err="1"/>
              <a:t>list</a:t>
            </a:r>
            <a:r>
              <a:rPr lang="th-TH" sz="2000" dirty="0"/>
              <a:t>();</a:t>
            </a:r>
          </a:p>
          <a:p>
            <a:endParaRPr lang="th-TH" sz="2000" dirty="0"/>
          </a:p>
          <a:p>
            <a:r>
              <a:rPr lang="th-TH" sz="2000" dirty="0"/>
              <a:t>            // </a:t>
            </a:r>
            <a:r>
              <a:rPr lang="th-TH" sz="2000" dirty="0" err="1"/>
              <a:t>Step</a:t>
            </a:r>
            <a:r>
              <a:rPr lang="th-TH" sz="2000" dirty="0"/>
              <a:t> 2: </a:t>
            </a:r>
            <a:r>
              <a:rPr lang="th-TH" sz="2000" dirty="0" err="1"/>
              <a:t>Process</a:t>
            </a:r>
            <a:r>
              <a:rPr lang="th-TH" sz="2000" dirty="0"/>
              <a:t> </a:t>
            </a:r>
            <a:r>
              <a:rPr lang="th-TH" sz="2000" dirty="0" err="1"/>
              <a:t>Results</a:t>
            </a:r>
            <a:endParaRPr lang="th-TH" sz="2000" dirty="0"/>
          </a:p>
          <a:p>
            <a:r>
              <a:rPr lang="th-TH" sz="2000" dirty="0"/>
              <a:t>            </a:t>
            </a:r>
            <a:r>
              <a:rPr lang="th-TH" sz="2000" dirty="0" err="1"/>
              <a:t>if</a:t>
            </a:r>
            <a:r>
              <a:rPr lang="th-TH" sz="2000" dirty="0"/>
              <a:t> (</a:t>
            </a:r>
            <a:r>
              <a:rPr lang="th-TH" sz="2000" dirty="0" err="1"/>
              <a:t>employees</a:t>
            </a:r>
            <a:r>
              <a:rPr lang="th-TH" sz="2000" dirty="0"/>
              <a:t>.</a:t>
            </a:r>
            <a:r>
              <a:rPr lang="th-TH" sz="2000" dirty="0" err="1"/>
              <a:t>isEmpty</a:t>
            </a:r>
            <a:r>
              <a:rPr lang="th-TH" sz="2000" dirty="0"/>
              <a:t>()) {</a:t>
            </a:r>
          </a:p>
          <a:p>
            <a:r>
              <a:rPr lang="th-TH" sz="2000" dirty="0"/>
              <a:t>                System.</a:t>
            </a:r>
            <a:r>
              <a:rPr lang="th-TH" sz="2000" dirty="0" err="1"/>
              <a:t>out</a:t>
            </a:r>
            <a:r>
              <a:rPr lang="th-TH" sz="2000" dirty="0"/>
              <a:t>.</a:t>
            </a:r>
            <a:r>
              <a:rPr lang="th-TH" sz="2000" dirty="0" err="1"/>
              <a:t>println</a:t>
            </a:r>
            <a:r>
              <a:rPr lang="th-TH" sz="2000" dirty="0"/>
              <a:t>("⚠️ </a:t>
            </a:r>
            <a:r>
              <a:rPr lang="th-TH" sz="2000" dirty="0" err="1"/>
              <a:t>No</a:t>
            </a:r>
            <a:r>
              <a:rPr lang="th-TH" sz="2000" dirty="0"/>
              <a:t> </a:t>
            </a:r>
            <a:r>
              <a:rPr lang="th-TH" sz="2000" dirty="0" err="1"/>
              <a:t>employees</a:t>
            </a:r>
            <a:r>
              <a:rPr lang="th-TH" sz="2000" dirty="0"/>
              <a:t> </a:t>
            </a:r>
            <a:r>
              <a:rPr lang="th-TH" sz="2000" dirty="0" err="1"/>
              <a:t>found</a:t>
            </a:r>
            <a:r>
              <a:rPr lang="th-TH" sz="2000" dirty="0"/>
              <a:t>.");</a:t>
            </a:r>
          </a:p>
          <a:p>
            <a:r>
              <a:rPr lang="th-TH" sz="2000" dirty="0"/>
              <a:t>            } </a:t>
            </a:r>
            <a:r>
              <a:rPr lang="th-TH" sz="2000" dirty="0" err="1"/>
              <a:t>else</a:t>
            </a:r>
            <a:r>
              <a:rPr lang="th-TH" sz="2000" dirty="0"/>
              <a:t> {</a:t>
            </a:r>
          </a:p>
          <a:p>
            <a:r>
              <a:rPr lang="th-TH" sz="2000" dirty="0"/>
              <a:t>                </a:t>
            </a:r>
            <a:r>
              <a:rPr lang="th-TH" sz="2000" dirty="0" err="1"/>
              <a:t>for</a:t>
            </a:r>
            <a:r>
              <a:rPr lang="th-TH" sz="2000" dirty="0"/>
              <a:t> (</a:t>
            </a:r>
            <a:r>
              <a:rPr lang="th-TH" sz="2000" dirty="0" err="1"/>
              <a:t>Employee</a:t>
            </a:r>
            <a:r>
              <a:rPr lang="th-TH" sz="2000" dirty="0"/>
              <a:t> </a:t>
            </a:r>
            <a:r>
              <a:rPr lang="th-TH" sz="2000" dirty="0" err="1"/>
              <a:t>emp</a:t>
            </a:r>
            <a:r>
              <a:rPr lang="th-TH" sz="2000" dirty="0"/>
              <a:t> : </a:t>
            </a:r>
            <a:r>
              <a:rPr lang="th-TH" sz="2000" dirty="0" err="1"/>
              <a:t>employees</a:t>
            </a:r>
            <a:r>
              <a:rPr lang="th-TH" sz="2000" dirty="0"/>
              <a:t>) {</a:t>
            </a:r>
          </a:p>
          <a:p>
            <a:r>
              <a:rPr lang="th-TH" sz="2000" dirty="0"/>
              <a:t>                    System.</a:t>
            </a:r>
            <a:r>
              <a:rPr lang="th-TH" sz="2000" dirty="0" err="1"/>
              <a:t>out</a:t>
            </a:r>
            <a:r>
              <a:rPr lang="th-TH" sz="2000" dirty="0"/>
              <a:t>.</a:t>
            </a:r>
            <a:r>
              <a:rPr lang="th-TH" sz="2000" dirty="0" err="1"/>
              <a:t>println</a:t>
            </a:r>
            <a:r>
              <a:rPr lang="th-TH" sz="2000" dirty="0"/>
              <a:t>("🧑‍💼 " + </a:t>
            </a:r>
            <a:r>
              <a:rPr lang="th-TH" sz="2000" dirty="0" err="1"/>
              <a:t>emp</a:t>
            </a:r>
            <a:r>
              <a:rPr lang="th-TH" sz="2000" dirty="0"/>
              <a:t>);</a:t>
            </a:r>
          </a:p>
          <a:p>
            <a:r>
              <a:rPr lang="th-TH" sz="2000" dirty="0"/>
              <a:t>                }</a:t>
            </a:r>
          </a:p>
          <a:p>
            <a:r>
              <a:rPr lang="th-TH" sz="2000" dirty="0"/>
              <a:t>            }</a:t>
            </a:r>
          </a:p>
          <a:p>
            <a:endParaRPr lang="th-TH" sz="2000" dirty="0"/>
          </a:p>
          <a:p>
            <a:r>
              <a:rPr lang="th-TH" sz="2000" dirty="0"/>
              <a:t>        } </a:t>
            </a:r>
            <a:r>
              <a:rPr lang="th-TH" sz="2000" dirty="0" err="1"/>
              <a:t>catch</a:t>
            </a:r>
            <a:r>
              <a:rPr lang="th-TH" sz="2000" dirty="0"/>
              <a:t> (</a:t>
            </a:r>
            <a:r>
              <a:rPr lang="th-TH" sz="2000" dirty="0" err="1"/>
              <a:t>Exception</a:t>
            </a:r>
            <a:r>
              <a:rPr lang="th-TH" sz="2000" dirty="0"/>
              <a:t> e) {</a:t>
            </a:r>
          </a:p>
          <a:p>
            <a:r>
              <a:rPr lang="th-TH" sz="2000" dirty="0"/>
              <a:t>            e.</a:t>
            </a:r>
            <a:r>
              <a:rPr lang="th-TH" sz="2000" dirty="0" err="1"/>
              <a:t>printStackTrace</a:t>
            </a:r>
            <a:r>
              <a:rPr lang="th-TH" sz="2000" dirty="0"/>
              <a:t>();</a:t>
            </a:r>
          </a:p>
          <a:p>
            <a:r>
              <a:rPr lang="th-TH" sz="2000" dirty="0"/>
              <a:t>        }</a:t>
            </a:r>
          </a:p>
          <a:p>
            <a:r>
              <a:rPr lang="th-TH" sz="2000" dirty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14109431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4245"/>
            <a:ext cx="5660112" cy="707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Add Payroll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2361" y="1784509"/>
            <a:ext cx="13045678" cy="1426488"/>
          </a:xfrm>
          <a:prstGeom prst="roundRect">
            <a:avLst>
              <a:gd name="adj" fmla="val 6666"/>
            </a:avLst>
          </a:prstGeom>
          <a:solidFill>
            <a:srgbClr val="FFD8CC"/>
          </a:solidFill>
          <a:ln/>
        </p:spPr>
        <p:txBody>
          <a:bodyPr/>
          <a:lstStyle/>
          <a:p>
            <a:endParaRPr lang="th-TH"/>
          </a:p>
        </p:txBody>
      </p:sp>
      <p:sp>
        <p:nvSpPr>
          <p:cNvPr id="4" name="Shape 2"/>
          <p:cNvSpPr/>
          <p:nvPr/>
        </p:nvSpPr>
        <p:spPr>
          <a:xfrm>
            <a:off x="781050" y="1784509"/>
            <a:ext cx="13068300" cy="1426488"/>
          </a:xfrm>
          <a:prstGeom prst="roundRect">
            <a:avLst>
              <a:gd name="adj" fmla="val 2381"/>
            </a:avLst>
          </a:prstGeom>
          <a:solidFill>
            <a:srgbClr val="FFD8CC"/>
          </a:solidFill>
          <a:ln/>
        </p:spPr>
        <p:txBody>
          <a:bodyPr/>
          <a:lstStyle/>
          <a:p>
            <a:endParaRPr lang="th-TH"/>
          </a:p>
        </p:txBody>
      </p:sp>
      <p:sp>
        <p:nvSpPr>
          <p:cNvPr id="5" name="Text 3"/>
          <p:cNvSpPr/>
          <p:nvPr/>
        </p:nvSpPr>
        <p:spPr>
          <a:xfrm>
            <a:off x="1007388" y="1954292"/>
            <a:ext cx="12615624" cy="1086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Payroll p = new Payroll(...);
session.save(p);
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2361" y="3465671"/>
            <a:ext cx="2174200" cy="1304449"/>
          </a:xfrm>
          <a:prstGeom prst="roundRect">
            <a:avLst>
              <a:gd name="adj" fmla="val 729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th-TH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215" y="3918942"/>
            <a:ext cx="318373" cy="39790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3192899" y="3692009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Create Payroll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192899" y="4181475"/>
            <a:ext cx="2997041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New Payroll object with data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3079671" y="4754880"/>
            <a:ext cx="10645259" cy="15240"/>
          </a:xfrm>
          <a:prstGeom prst="roundRect">
            <a:avLst>
              <a:gd name="adj" fmla="val 623958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th-TH"/>
          </a:p>
        </p:txBody>
      </p:sp>
      <p:sp>
        <p:nvSpPr>
          <p:cNvPr id="11" name="Shape 8"/>
          <p:cNvSpPr/>
          <p:nvPr/>
        </p:nvSpPr>
        <p:spPr>
          <a:xfrm>
            <a:off x="792361" y="4883229"/>
            <a:ext cx="4348520" cy="1304449"/>
          </a:xfrm>
          <a:prstGeom prst="roundRect">
            <a:avLst>
              <a:gd name="adj" fmla="val 729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th-TH"/>
          </a:p>
        </p:txBody>
      </p:sp>
      <p:sp>
        <p:nvSpPr>
          <p:cNvPr id="12" name="Text 9"/>
          <p:cNvSpPr/>
          <p:nvPr/>
        </p:nvSpPr>
        <p:spPr>
          <a:xfrm>
            <a:off x="2807375" y="5336500"/>
            <a:ext cx="318373" cy="397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5367218" y="5109567"/>
            <a:ext cx="2327196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Open Session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5367218" y="5599033"/>
            <a:ext cx="2327196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Get Hibernate session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5253990" y="6172438"/>
            <a:ext cx="8470940" cy="15240"/>
          </a:xfrm>
          <a:prstGeom prst="roundRect">
            <a:avLst>
              <a:gd name="adj" fmla="val 623958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th-TH"/>
          </a:p>
        </p:txBody>
      </p:sp>
      <p:sp>
        <p:nvSpPr>
          <p:cNvPr id="16" name="Shape 13"/>
          <p:cNvSpPr/>
          <p:nvPr/>
        </p:nvSpPr>
        <p:spPr>
          <a:xfrm>
            <a:off x="792361" y="6300788"/>
            <a:ext cx="6522839" cy="1304449"/>
          </a:xfrm>
          <a:prstGeom prst="roundRect">
            <a:avLst>
              <a:gd name="adj" fmla="val 729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th-TH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534" y="6754058"/>
            <a:ext cx="318373" cy="397907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7541538" y="6527125"/>
            <a:ext cx="2013704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Save Record</a:t>
            </a:r>
            <a:endParaRPr lang="en-US" sz="2200" dirty="0"/>
          </a:p>
        </p:txBody>
      </p:sp>
      <p:sp>
        <p:nvSpPr>
          <p:cNvPr id="19" name="Text 15"/>
          <p:cNvSpPr/>
          <p:nvPr/>
        </p:nvSpPr>
        <p:spPr>
          <a:xfrm>
            <a:off x="7541538" y="7016591"/>
            <a:ext cx="2013704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Persist to database</a:t>
            </a:r>
            <a:endParaRPr lang="en-US" sz="175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3D5CBA-4BB8-27BB-9AC6-8ECD27020C8A}"/>
              </a:ext>
            </a:extLst>
          </p:cNvPr>
          <p:cNvSpPr txBox="1"/>
          <p:nvPr/>
        </p:nvSpPr>
        <p:spPr>
          <a:xfrm>
            <a:off x="226032" y="478325"/>
            <a:ext cx="14168062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effectLst/>
                <a:latin typeface="Consolas" panose="020B0609020204030204" pitchFamily="49" charset="0"/>
              </a:rPr>
              <a:t>public void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addPayroll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(double salary, double bonus, String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payDate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, int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absentDays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, double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hourRate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, Employee employee) {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      Transaction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tx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 = null;</a:t>
            </a:r>
          </a:p>
          <a:p>
            <a:br>
              <a:rPr lang="en-US" sz="1600" b="0" dirty="0"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effectLst/>
                <a:latin typeface="Consolas" panose="020B0609020204030204" pitchFamily="49" charset="0"/>
              </a:rPr>
              <a:t>        try (Session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session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HibernateUtil.getSessionFactory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().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openSession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()) {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tx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session.beginTransaction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sz="1600" b="0" dirty="0"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effectLst/>
                <a:latin typeface="Consolas" panose="020B0609020204030204" pitchFamily="49" charset="0"/>
              </a:rPr>
              <a:t>            // Step 1: Create Payroll Object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          Payroll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payroll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 = new Payroll();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payroll.setSalary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(salary);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payroll.setBonus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(bonus);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payroll.setPayDate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payDate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payroll.setAbsentDays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absentDays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payroll.setHourRate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hourRate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1600" b="0" dirty="0"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effectLst/>
                <a:latin typeface="Consolas" panose="020B0609020204030204" pitchFamily="49" charset="0"/>
              </a:rPr>
              <a:t>            // Associate with employee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payroll.setEmployee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(employee);</a:t>
            </a:r>
          </a:p>
          <a:p>
            <a:br>
              <a:rPr lang="en-US" sz="1600" b="0" dirty="0"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effectLst/>
                <a:latin typeface="Consolas" panose="020B0609020204030204" pitchFamily="49" charset="0"/>
              </a:rPr>
              <a:t>            // Step 2: Persist to DB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session.persist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(payroll);</a:t>
            </a:r>
          </a:p>
          <a:p>
            <a:br>
              <a:rPr lang="en-US" sz="1600" b="0" dirty="0"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tx.commit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System.out.println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("</a:t>
            </a:r>
            <a:r>
              <a:rPr lang="th-TH" sz="1600" b="0" dirty="0">
                <a:effectLst/>
                <a:latin typeface="Consolas" panose="020B0609020204030204" pitchFamily="49" charset="0"/>
              </a:rPr>
              <a:t>✅ 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Payroll added: " + payroll);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      } catch (Exception e) {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          if (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tx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 != null)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tx.rollback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e.printStackTrace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35666249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06993"/>
            <a:ext cx="65573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Set Payroll to Employee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755934"/>
            <a:ext cx="7556421" cy="1428750"/>
          </a:xfrm>
          <a:prstGeom prst="roundRect">
            <a:avLst>
              <a:gd name="adj" fmla="val 6668"/>
            </a:avLst>
          </a:prstGeom>
          <a:solidFill>
            <a:srgbClr val="FFD8CC"/>
          </a:solidFill>
          <a:ln/>
        </p:spPr>
        <p:txBody>
          <a:bodyPr/>
          <a:lstStyle/>
          <a:p>
            <a:endParaRPr lang="th-TH"/>
          </a:p>
        </p:txBody>
      </p:sp>
      <p:sp>
        <p:nvSpPr>
          <p:cNvPr id="5" name="Shape 2"/>
          <p:cNvSpPr/>
          <p:nvPr/>
        </p:nvSpPr>
        <p:spPr>
          <a:xfrm>
            <a:off x="6268879" y="1755934"/>
            <a:ext cx="7579043" cy="1428750"/>
          </a:xfrm>
          <a:prstGeom prst="roundRect">
            <a:avLst>
              <a:gd name="adj" fmla="val 2381"/>
            </a:avLst>
          </a:prstGeom>
          <a:solidFill>
            <a:srgbClr val="FFD8CC"/>
          </a:solidFill>
          <a:ln/>
        </p:spPr>
        <p:txBody>
          <a:bodyPr/>
          <a:lstStyle/>
          <a:p>
            <a:endParaRPr lang="th-TH"/>
          </a:p>
        </p:txBody>
      </p:sp>
      <p:sp>
        <p:nvSpPr>
          <p:cNvPr id="6" name="Text 3"/>
          <p:cNvSpPr/>
          <p:nvPr/>
        </p:nvSpPr>
        <p:spPr>
          <a:xfrm>
            <a:off x="6495693" y="1925955"/>
            <a:ext cx="71254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payroll.setEmployee(employee);
employee.getPayrollList().add(payroll);
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439835"/>
            <a:ext cx="1134070" cy="136088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754422" y="36666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Link Objects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754422" y="415706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Connect both sides of relationship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800719"/>
            <a:ext cx="1134070" cy="136088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754422" y="50275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Save Changes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754422" y="5517952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Persist updated objects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6161603"/>
            <a:ext cx="1134070" cy="136088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754422" y="63884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Verify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754422" y="687883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Confirm relationship established</a:t>
            </a:r>
            <a:endParaRPr lang="en-US" sz="175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E9E226-2D22-F492-F7F5-57A59BFDB84D}"/>
              </a:ext>
            </a:extLst>
          </p:cNvPr>
          <p:cNvSpPr txBox="1"/>
          <p:nvPr/>
        </p:nvSpPr>
        <p:spPr>
          <a:xfrm>
            <a:off x="369869" y="375315"/>
            <a:ext cx="14070458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effectLst/>
                <a:latin typeface="Consolas" panose="020B0609020204030204" pitchFamily="49" charset="0"/>
              </a:rPr>
              <a:t>public static void main(String[] 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args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        try (Session 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session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HibernateUtil.getSessionFactory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().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openSession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()) {</a:t>
            </a: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            Transaction 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tx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session.beginTransaction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            // Re-fetch employee in the same session</a:t>
            </a: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            Employee emp = 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session.find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Employee.class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, 1);</a:t>
            </a: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            if (emp != null) {</a:t>
            </a: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                Payroll 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payroll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 = new Payroll();</a:t>
            </a: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payroll.setSalary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(25000);</a:t>
            </a: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payroll.setBonus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(3000);</a:t>
            </a: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payroll.setPayDate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("2025-04-30");</a:t>
            </a: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payroll.setAbsentDays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(2);</a:t>
            </a: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payroll.setHourRate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(150.0);</a:t>
            </a: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emp.addPayroll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(payroll);  // No 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LazyInitializationException</a:t>
            </a:r>
            <a:endParaRPr lang="en-US" sz="2000" b="0" dirty="0"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session.merge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(emp);</a:t>
            </a: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tx.commit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System.out.println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("</a:t>
            </a:r>
            <a:r>
              <a:rPr lang="th-TH" sz="2000" b="0" dirty="0">
                <a:effectLst/>
                <a:latin typeface="Consolas" panose="020B0609020204030204" pitchFamily="49" charset="0"/>
              </a:rPr>
              <a:t>✅ 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Payroll added for employee ID: " + 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emp.getEmpId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7728712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81CEDA-A4CF-F180-CF4D-30A699B73561}"/>
              </a:ext>
            </a:extLst>
          </p:cNvPr>
          <p:cNvSpPr txBox="1"/>
          <p:nvPr/>
        </p:nvSpPr>
        <p:spPr>
          <a:xfrm>
            <a:off x="2363057" y="2345085"/>
            <a:ext cx="1111663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SELECT </a:t>
            </a:r>
            <a:r>
              <a:rPr lang="th-TH" dirty="0" err="1"/>
              <a:t>table</a:t>
            </a:r>
            <a:r>
              <a:rPr lang="th-TH" dirty="0"/>
              <a:t>_</a:t>
            </a:r>
            <a:r>
              <a:rPr lang="th-TH" dirty="0" err="1"/>
              <a:t>schema</a:t>
            </a:r>
            <a:r>
              <a:rPr lang="th-TH" dirty="0"/>
              <a:t>, </a:t>
            </a:r>
            <a:r>
              <a:rPr lang="th-TH" dirty="0" err="1"/>
              <a:t>table</a:t>
            </a:r>
            <a:r>
              <a:rPr lang="th-TH" dirty="0"/>
              <a:t>_</a:t>
            </a:r>
            <a:r>
              <a:rPr lang="th-TH" dirty="0" err="1"/>
              <a:t>name</a:t>
            </a:r>
            <a:endParaRPr lang="th-TH" dirty="0"/>
          </a:p>
          <a:p>
            <a:r>
              <a:rPr lang="th-TH" dirty="0"/>
              <a:t>FROM </a:t>
            </a:r>
            <a:r>
              <a:rPr lang="th-TH" dirty="0" err="1"/>
              <a:t>information</a:t>
            </a:r>
            <a:r>
              <a:rPr lang="th-TH" dirty="0"/>
              <a:t>_</a:t>
            </a:r>
            <a:r>
              <a:rPr lang="th-TH" dirty="0" err="1"/>
              <a:t>schema</a:t>
            </a:r>
            <a:r>
              <a:rPr lang="th-TH" dirty="0"/>
              <a:t>.</a:t>
            </a:r>
            <a:r>
              <a:rPr lang="th-TH" dirty="0" err="1"/>
              <a:t>tables</a:t>
            </a:r>
            <a:endParaRPr lang="th-TH" dirty="0"/>
          </a:p>
          <a:p>
            <a:r>
              <a:rPr lang="th-TH" dirty="0"/>
              <a:t>WHERE </a:t>
            </a:r>
            <a:r>
              <a:rPr lang="th-TH" dirty="0" err="1"/>
              <a:t>table</a:t>
            </a:r>
            <a:r>
              <a:rPr lang="th-TH" dirty="0"/>
              <a:t>_</a:t>
            </a:r>
            <a:r>
              <a:rPr lang="th-TH" dirty="0" err="1"/>
              <a:t>type</a:t>
            </a:r>
            <a:r>
              <a:rPr lang="th-TH" dirty="0"/>
              <a:t> = 'BASE TABLE'</a:t>
            </a:r>
          </a:p>
          <a:p>
            <a:r>
              <a:rPr lang="th-TH" dirty="0"/>
              <a:t>  AND </a:t>
            </a:r>
            <a:r>
              <a:rPr lang="th-TH" dirty="0" err="1"/>
              <a:t>table</a:t>
            </a:r>
            <a:r>
              <a:rPr lang="th-TH" dirty="0"/>
              <a:t>_</a:t>
            </a:r>
            <a:r>
              <a:rPr lang="th-TH" dirty="0" err="1"/>
              <a:t>schema</a:t>
            </a:r>
            <a:r>
              <a:rPr lang="th-TH" dirty="0"/>
              <a:t> NOT IN ('</a:t>
            </a:r>
            <a:r>
              <a:rPr lang="th-TH" dirty="0" err="1"/>
              <a:t>pg</a:t>
            </a:r>
            <a:r>
              <a:rPr lang="th-TH" dirty="0"/>
              <a:t>_</a:t>
            </a:r>
            <a:r>
              <a:rPr lang="th-TH" dirty="0" err="1"/>
              <a:t>catalog</a:t>
            </a:r>
            <a:r>
              <a:rPr lang="th-TH" dirty="0"/>
              <a:t>', '</a:t>
            </a:r>
            <a:r>
              <a:rPr lang="th-TH" dirty="0" err="1"/>
              <a:t>information</a:t>
            </a:r>
            <a:r>
              <a:rPr lang="th-TH" dirty="0"/>
              <a:t>_</a:t>
            </a:r>
            <a:r>
              <a:rPr lang="th-TH" dirty="0" err="1"/>
              <a:t>schema</a:t>
            </a:r>
            <a:r>
              <a:rPr lang="th-TH" dirty="0"/>
              <a:t>');</a:t>
            </a:r>
          </a:p>
          <a:p>
            <a:endParaRPr lang="th-TH" dirty="0"/>
          </a:p>
          <a:p>
            <a:r>
              <a:rPr lang="th-TH" dirty="0" err="1"/>
              <a:t>select</a:t>
            </a:r>
            <a:r>
              <a:rPr lang="th-TH" dirty="0"/>
              <a:t> * </a:t>
            </a:r>
            <a:r>
              <a:rPr lang="th-TH" dirty="0" err="1"/>
              <a:t>from</a:t>
            </a:r>
            <a:r>
              <a:rPr lang="th-TH" dirty="0"/>
              <a:t> </a:t>
            </a:r>
            <a:r>
              <a:rPr lang="th-TH" dirty="0" err="1"/>
              <a:t>employee</a:t>
            </a:r>
            <a:r>
              <a:rPr lang="th-TH" dirty="0"/>
              <a:t>;</a:t>
            </a:r>
          </a:p>
          <a:p>
            <a:endParaRPr lang="th-TH" dirty="0"/>
          </a:p>
          <a:p>
            <a:r>
              <a:rPr lang="th-TH" dirty="0" err="1"/>
              <a:t>select</a:t>
            </a:r>
            <a:r>
              <a:rPr lang="th-TH" dirty="0"/>
              <a:t> * </a:t>
            </a:r>
            <a:r>
              <a:rPr lang="th-TH" dirty="0" err="1"/>
              <a:t>from</a:t>
            </a:r>
            <a:r>
              <a:rPr lang="th-TH" dirty="0"/>
              <a:t> </a:t>
            </a:r>
            <a:r>
              <a:rPr lang="th-TH" dirty="0" err="1"/>
              <a:t>payroll</a:t>
            </a:r>
            <a:r>
              <a:rPr lang="th-TH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8817374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69514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Cascade and Fetch Types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Cascade Types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CascadeType.ALL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CascadeType.PERSIST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CascadeType.REMOVE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Fetch Types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FetchType.LAZY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FetchType.EAGER</a:t>
            </a:r>
            <a:endParaRPr lang="en-US" sz="175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138" y="568881"/>
            <a:ext cx="6636068" cy="646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Transaction Management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24138" y="1629132"/>
            <a:ext cx="13182124" cy="1634252"/>
          </a:xfrm>
          <a:prstGeom prst="roundRect">
            <a:avLst>
              <a:gd name="adj" fmla="val 5317"/>
            </a:avLst>
          </a:prstGeom>
          <a:solidFill>
            <a:srgbClr val="FFD8CC"/>
          </a:solidFill>
          <a:ln/>
        </p:spPr>
        <p:txBody>
          <a:bodyPr/>
          <a:lstStyle/>
          <a:p>
            <a:endParaRPr lang="th-TH"/>
          </a:p>
        </p:txBody>
      </p:sp>
      <p:sp>
        <p:nvSpPr>
          <p:cNvPr id="4" name="Shape 2"/>
          <p:cNvSpPr/>
          <p:nvPr/>
        </p:nvSpPr>
        <p:spPr>
          <a:xfrm>
            <a:off x="713899" y="1629132"/>
            <a:ext cx="13202603" cy="1634252"/>
          </a:xfrm>
          <a:prstGeom prst="roundRect">
            <a:avLst>
              <a:gd name="adj" fmla="val 1899"/>
            </a:avLst>
          </a:prstGeom>
          <a:solidFill>
            <a:srgbClr val="FFD8CC"/>
          </a:solidFill>
          <a:ln/>
        </p:spPr>
        <p:txBody>
          <a:bodyPr/>
          <a:lstStyle/>
          <a:p>
            <a:endParaRPr lang="th-TH"/>
          </a:p>
        </p:txBody>
      </p:sp>
      <p:sp>
        <p:nvSpPr>
          <p:cNvPr id="5" name="Text 3"/>
          <p:cNvSpPr/>
          <p:nvPr/>
        </p:nvSpPr>
        <p:spPr>
          <a:xfrm>
            <a:off x="920710" y="1784271"/>
            <a:ext cx="12788979" cy="1323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Transaction tx = session.beginTransaction();
// operations
tx.commit();
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2111812" y="4182666"/>
            <a:ext cx="2586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Begin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24138" y="4629983"/>
            <a:ext cx="3973949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Start transaction</a:t>
            </a:r>
            <a:endParaRPr lang="en-US" sz="16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364" y="3496032"/>
            <a:ext cx="4613672" cy="4613672"/>
          </a:xfrm>
          <a:prstGeom prst="rect">
            <a:avLst/>
          </a:prstGeom>
        </p:spPr>
      </p:pic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850" y="4288155"/>
            <a:ext cx="309562" cy="38695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9932313" y="4182666"/>
            <a:ext cx="2586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Operate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9932313" y="4629983"/>
            <a:ext cx="3973949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Perform database operations</a:t>
            </a:r>
            <a:endParaRPr lang="en-US" sz="16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8364" y="3496032"/>
            <a:ext cx="4613672" cy="461367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481536" y="4680823"/>
            <a:ext cx="309562" cy="386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400" dirty="0"/>
          </a:p>
        </p:txBody>
      </p:sp>
      <p:sp>
        <p:nvSpPr>
          <p:cNvPr id="14" name="Text 9"/>
          <p:cNvSpPr/>
          <p:nvPr/>
        </p:nvSpPr>
        <p:spPr>
          <a:xfrm>
            <a:off x="9932313" y="6644640"/>
            <a:ext cx="2586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Commit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9932313" y="7091958"/>
            <a:ext cx="3973949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Save changes permanently</a:t>
            </a:r>
            <a:endParaRPr lang="en-US" sz="16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8364" y="3496032"/>
            <a:ext cx="4613672" cy="4613672"/>
          </a:xfrm>
          <a:prstGeom prst="rect">
            <a:avLst/>
          </a:prstGeom>
        </p:spPr>
      </p:pic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8868" y="6930509"/>
            <a:ext cx="309562" cy="386953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2111812" y="6644640"/>
            <a:ext cx="2586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Rollback</a:t>
            </a:r>
            <a:endParaRPr lang="en-US" sz="2000" dirty="0"/>
          </a:p>
        </p:txBody>
      </p:sp>
      <p:sp>
        <p:nvSpPr>
          <p:cNvPr id="19" name="Text 12"/>
          <p:cNvSpPr/>
          <p:nvPr/>
        </p:nvSpPr>
        <p:spPr>
          <a:xfrm>
            <a:off x="724138" y="7091958"/>
            <a:ext cx="3973949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Revert on error</a:t>
            </a:r>
            <a:endParaRPr lang="en-US" sz="1600" dirty="0"/>
          </a:p>
        </p:txBody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8364" y="3496032"/>
            <a:ext cx="4613672" cy="4613672"/>
          </a:xfrm>
          <a:prstGeom prst="rect">
            <a:avLst/>
          </a:prstGeom>
        </p:spPr>
      </p:pic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9182" y="6537841"/>
            <a:ext cx="309562" cy="38695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88E8CC-C4D6-D994-B18A-DA74D8AD9343}"/>
              </a:ext>
            </a:extLst>
          </p:cNvPr>
          <p:cNvSpPr txBox="1"/>
          <p:nvPr/>
        </p:nvSpPr>
        <p:spPr>
          <a:xfrm>
            <a:off x="1726059" y="381298"/>
            <a:ext cx="12000216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200" dirty="0" err="1"/>
              <a:t>import</a:t>
            </a:r>
            <a:r>
              <a:rPr lang="th-TH" sz="1200" dirty="0"/>
              <a:t> </a:t>
            </a:r>
            <a:r>
              <a:rPr lang="th-TH" sz="1200" dirty="0" err="1"/>
              <a:t>java</a:t>
            </a:r>
            <a:r>
              <a:rPr lang="th-TH" sz="1200" dirty="0"/>
              <a:t>.</a:t>
            </a:r>
            <a:r>
              <a:rPr lang="th-TH" sz="1200" dirty="0" err="1"/>
              <a:t>sql</a:t>
            </a:r>
            <a:r>
              <a:rPr lang="th-TH" sz="1200" dirty="0"/>
              <a:t>.*;</a:t>
            </a:r>
          </a:p>
          <a:p>
            <a:endParaRPr lang="th-TH" sz="1200" dirty="0"/>
          </a:p>
          <a:p>
            <a:r>
              <a:rPr lang="th-TH" sz="1200" dirty="0" err="1"/>
              <a:t>public</a:t>
            </a:r>
            <a:r>
              <a:rPr lang="th-TH" sz="1200" dirty="0"/>
              <a:t> </a:t>
            </a:r>
            <a:r>
              <a:rPr lang="th-TH" sz="1200" dirty="0" err="1"/>
              <a:t>class</a:t>
            </a:r>
            <a:r>
              <a:rPr lang="th-TH" sz="1200" dirty="0"/>
              <a:t> </a:t>
            </a:r>
            <a:r>
              <a:rPr lang="th-TH" sz="1200" dirty="0" err="1"/>
              <a:t>PostgresJDBCExample</a:t>
            </a:r>
            <a:r>
              <a:rPr lang="th-TH" sz="1200" dirty="0"/>
              <a:t> {</a:t>
            </a:r>
          </a:p>
          <a:p>
            <a:endParaRPr lang="th-TH" sz="1200" dirty="0"/>
          </a:p>
          <a:p>
            <a:r>
              <a:rPr lang="th-TH" sz="1200" dirty="0"/>
              <a:t>    </a:t>
            </a:r>
            <a:r>
              <a:rPr lang="th-TH" sz="1200" dirty="0" err="1"/>
              <a:t>public</a:t>
            </a:r>
            <a:r>
              <a:rPr lang="th-TH" sz="1200" dirty="0"/>
              <a:t> </a:t>
            </a:r>
            <a:r>
              <a:rPr lang="th-TH" sz="1200" dirty="0" err="1"/>
              <a:t>static</a:t>
            </a:r>
            <a:r>
              <a:rPr lang="th-TH" sz="1200" dirty="0"/>
              <a:t> </a:t>
            </a:r>
            <a:r>
              <a:rPr lang="th-TH" sz="1200" dirty="0" err="1"/>
              <a:t>void</a:t>
            </a:r>
            <a:r>
              <a:rPr lang="th-TH" sz="1200" dirty="0"/>
              <a:t> </a:t>
            </a:r>
            <a:r>
              <a:rPr lang="th-TH" sz="1200" dirty="0" err="1"/>
              <a:t>main</a:t>
            </a:r>
            <a:r>
              <a:rPr lang="th-TH" sz="1200" dirty="0"/>
              <a:t>(</a:t>
            </a:r>
            <a:r>
              <a:rPr lang="th-TH" sz="1200" dirty="0" err="1"/>
              <a:t>String</a:t>
            </a:r>
            <a:r>
              <a:rPr lang="th-TH" sz="1200" dirty="0"/>
              <a:t>[] </a:t>
            </a:r>
            <a:r>
              <a:rPr lang="th-TH" sz="1200" dirty="0" err="1"/>
              <a:t>args</a:t>
            </a:r>
            <a:r>
              <a:rPr lang="th-TH" sz="1200" dirty="0"/>
              <a:t>) {</a:t>
            </a:r>
          </a:p>
          <a:p>
            <a:r>
              <a:rPr lang="th-TH" sz="1200" dirty="0"/>
              <a:t>        </a:t>
            </a:r>
            <a:r>
              <a:rPr lang="th-TH" sz="1200" dirty="0" err="1"/>
              <a:t>String</a:t>
            </a:r>
            <a:r>
              <a:rPr lang="th-TH" sz="1200" dirty="0"/>
              <a:t> </a:t>
            </a:r>
            <a:r>
              <a:rPr lang="th-TH" sz="1200" dirty="0" err="1"/>
              <a:t>url</a:t>
            </a:r>
            <a:r>
              <a:rPr lang="th-TH" sz="1200" dirty="0"/>
              <a:t> = "</a:t>
            </a:r>
            <a:r>
              <a:rPr lang="th-TH" sz="1200" dirty="0" err="1"/>
              <a:t>jdbc</a:t>
            </a:r>
            <a:r>
              <a:rPr lang="th-TH" sz="1200" dirty="0"/>
              <a:t>:</a:t>
            </a:r>
            <a:r>
              <a:rPr lang="th-TH" sz="1200" dirty="0" err="1"/>
              <a:t>postgresql</a:t>
            </a:r>
            <a:r>
              <a:rPr lang="th-TH" sz="1200" dirty="0"/>
              <a:t>://</a:t>
            </a:r>
            <a:r>
              <a:rPr lang="th-TH" sz="1200" dirty="0" err="1"/>
              <a:t>localhost</a:t>
            </a:r>
            <a:r>
              <a:rPr lang="th-TH" sz="1200" dirty="0"/>
              <a:t>:5432/</a:t>
            </a:r>
            <a:r>
              <a:rPr lang="th-TH" sz="1200" dirty="0" err="1"/>
              <a:t>your</a:t>
            </a:r>
            <a:r>
              <a:rPr lang="th-TH" sz="1200" dirty="0"/>
              <a:t>_</a:t>
            </a:r>
            <a:r>
              <a:rPr lang="th-TH" sz="1200" dirty="0" err="1"/>
              <a:t>database</a:t>
            </a:r>
            <a:r>
              <a:rPr lang="th-TH" sz="1200" dirty="0"/>
              <a:t>";</a:t>
            </a:r>
          </a:p>
          <a:p>
            <a:r>
              <a:rPr lang="th-TH" sz="1200" dirty="0"/>
              <a:t>        </a:t>
            </a:r>
            <a:r>
              <a:rPr lang="th-TH" sz="1200" dirty="0" err="1"/>
              <a:t>String</a:t>
            </a:r>
            <a:r>
              <a:rPr lang="th-TH" sz="1200" dirty="0"/>
              <a:t> </a:t>
            </a:r>
            <a:r>
              <a:rPr lang="th-TH" sz="1200" dirty="0" err="1"/>
              <a:t>user</a:t>
            </a:r>
            <a:r>
              <a:rPr lang="th-TH" sz="1200" dirty="0"/>
              <a:t> = "</a:t>
            </a:r>
            <a:r>
              <a:rPr lang="th-TH" sz="1200" dirty="0" err="1"/>
              <a:t>your</a:t>
            </a:r>
            <a:r>
              <a:rPr lang="th-TH" sz="1200" dirty="0"/>
              <a:t>_</a:t>
            </a:r>
            <a:r>
              <a:rPr lang="th-TH" sz="1200" dirty="0" err="1"/>
              <a:t>username</a:t>
            </a:r>
            <a:r>
              <a:rPr lang="th-TH" sz="1200" dirty="0"/>
              <a:t>";</a:t>
            </a:r>
          </a:p>
          <a:p>
            <a:r>
              <a:rPr lang="th-TH" sz="1200" dirty="0"/>
              <a:t>        </a:t>
            </a:r>
            <a:r>
              <a:rPr lang="th-TH" sz="1200" dirty="0" err="1"/>
              <a:t>String</a:t>
            </a:r>
            <a:r>
              <a:rPr lang="th-TH" sz="1200" dirty="0"/>
              <a:t> </a:t>
            </a:r>
            <a:r>
              <a:rPr lang="th-TH" sz="1200" dirty="0" err="1"/>
              <a:t>password</a:t>
            </a:r>
            <a:r>
              <a:rPr lang="th-TH" sz="1200" dirty="0"/>
              <a:t> = "</a:t>
            </a:r>
            <a:r>
              <a:rPr lang="th-TH" sz="1200" dirty="0" err="1"/>
              <a:t>your</a:t>
            </a:r>
            <a:r>
              <a:rPr lang="th-TH" sz="1200" dirty="0"/>
              <a:t>_</a:t>
            </a:r>
            <a:r>
              <a:rPr lang="th-TH" sz="1200" dirty="0" err="1"/>
              <a:t>password</a:t>
            </a:r>
            <a:r>
              <a:rPr lang="th-TH" sz="1200" dirty="0"/>
              <a:t>";</a:t>
            </a:r>
          </a:p>
          <a:p>
            <a:endParaRPr lang="th-TH" sz="1200" dirty="0"/>
          </a:p>
          <a:p>
            <a:r>
              <a:rPr lang="th-TH" sz="1200" dirty="0"/>
              <a:t>        </a:t>
            </a:r>
            <a:r>
              <a:rPr lang="th-TH" sz="1200" dirty="0" err="1"/>
              <a:t>try</a:t>
            </a:r>
            <a:r>
              <a:rPr lang="th-TH" sz="1200" dirty="0"/>
              <a:t> (</a:t>
            </a:r>
            <a:r>
              <a:rPr lang="th-TH" sz="1200" dirty="0" err="1"/>
              <a:t>Connection</a:t>
            </a:r>
            <a:r>
              <a:rPr lang="th-TH" sz="1200" dirty="0"/>
              <a:t> </a:t>
            </a:r>
            <a:r>
              <a:rPr lang="th-TH" sz="1200" dirty="0" err="1"/>
              <a:t>conn</a:t>
            </a:r>
            <a:r>
              <a:rPr lang="th-TH" sz="1200" dirty="0"/>
              <a:t> = </a:t>
            </a:r>
            <a:r>
              <a:rPr lang="th-TH" sz="1200" dirty="0" err="1"/>
              <a:t>DriverManager</a:t>
            </a:r>
            <a:r>
              <a:rPr lang="th-TH" sz="1200" dirty="0"/>
              <a:t>.</a:t>
            </a:r>
            <a:r>
              <a:rPr lang="th-TH" sz="1200" dirty="0" err="1"/>
              <a:t>getConnection</a:t>
            </a:r>
            <a:r>
              <a:rPr lang="th-TH" sz="1200" dirty="0"/>
              <a:t>(</a:t>
            </a:r>
            <a:r>
              <a:rPr lang="th-TH" sz="1200" dirty="0" err="1"/>
              <a:t>url</a:t>
            </a:r>
            <a:r>
              <a:rPr lang="th-TH" sz="1200" dirty="0"/>
              <a:t>, </a:t>
            </a:r>
            <a:r>
              <a:rPr lang="th-TH" sz="1200" dirty="0" err="1"/>
              <a:t>user</a:t>
            </a:r>
            <a:r>
              <a:rPr lang="th-TH" sz="1200" dirty="0"/>
              <a:t>, </a:t>
            </a:r>
            <a:r>
              <a:rPr lang="th-TH" sz="1200" dirty="0" err="1"/>
              <a:t>password</a:t>
            </a:r>
            <a:r>
              <a:rPr lang="th-TH" sz="1200" dirty="0"/>
              <a:t>)) {</a:t>
            </a:r>
          </a:p>
          <a:p>
            <a:r>
              <a:rPr lang="th-TH" sz="1200" dirty="0"/>
              <a:t>            System.</a:t>
            </a:r>
            <a:r>
              <a:rPr lang="th-TH" sz="1200" dirty="0" err="1"/>
              <a:t>out</a:t>
            </a:r>
            <a:r>
              <a:rPr lang="th-TH" sz="1200" dirty="0"/>
              <a:t>.</a:t>
            </a:r>
            <a:r>
              <a:rPr lang="th-TH" sz="1200" dirty="0" err="1"/>
              <a:t>println</a:t>
            </a:r>
            <a:r>
              <a:rPr lang="th-TH" sz="1200" dirty="0"/>
              <a:t>("✅ </a:t>
            </a:r>
            <a:r>
              <a:rPr lang="th-TH" sz="1200" dirty="0" err="1"/>
              <a:t>Connected</a:t>
            </a:r>
            <a:r>
              <a:rPr lang="th-TH" sz="1200" dirty="0"/>
              <a:t> </a:t>
            </a:r>
            <a:r>
              <a:rPr lang="th-TH" sz="1200" dirty="0" err="1"/>
              <a:t>to</a:t>
            </a:r>
            <a:r>
              <a:rPr lang="th-TH" sz="1200" dirty="0"/>
              <a:t> </a:t>
            </a:r>
            <a:r>
              <a:rPr lang="th-TH" sz="1200" dirty="0" err="1"/>
              <a:t>PostgreSQL</a:t>
            </a:r>
            <a:r>
              <a:rPr lang="th-TH" sz="1200" dirty="0"/>
              <a:t>!");</a:t>
            </a:r>
          </a:p>
          <a:p>
            <a:endParaRPr lang="th-TH" sz="1200" dirty="0"/>
          </a:p>
          <a:p>
            <a:r>
              <a:rPr lang="th-TH" sz="1200" dirty="0"/>
              <a:t>            // </a:t>
            </a:r>
            <a:r>
              <a:rPr lang="th-TH" sz="1200" dirty="0" err="1"/>
              <a:t>Insert</a:t>
            </a:r>
            <a:r>
              <a:rPr lang="th-TH" sz="1200" dirty="0"/>
              <a:t> </a:t>
            </a:r>
            <a:r>
              <a:rPr lang="th-TH" sz="1200" dirty="0" err="1"/>
              <a:t>an</a:t>
            </a:r>
            <a:r>
              <a:rPr lang="th-TH" sz="1200" dirty="0"/>
              <a:t> </a:t>
            </a:r>
            <a:r>
              <a:rPr lang="th-TH" sz="1200" dirty="0" err="1"/>
              <a:t>employee</a:t>
            </a:r>
            <a:endParaRPr lang="th-TH" sz="1200" dirty="0"/>
          </a:p>
          <a:p>
            <a:r>
              <a:rPr lang="th-TH" sz="1200" dirty="0"/>
              <a:t>            </a:t>
            </a:r>
            <a:r>
              <a:rPr lang="th-TH" sz="1200" dirty="0" err="1"/>
              <a:t>String</a:t>
            </a:r>
            <a:r>
              <a:rPr lang="th-TH" sz="1200" dirty="0"/>
              <a:t> </a:t>
            </a:r>
            <a:r>
              <a:rPr lang="th-TH" sz="1200" dirty="0" err="1"/>
              <a:t>insertSQL</a:t>
            </a:r>
            <a:r>
              <a:rPr lang="th-TH" sz="1200" dirty="0"/>
              <a:t> = "INSERT INTO </a:t>
            </a:r>
            <a:r>
              <a:rPr lang="th-TH" sz="1200" dirty="0" err="1"/>
              <a:t>employee</a:t>
            </a:r>
            <a:r>
              <a:rPr lang="th-TH" sz="1200" dirty="0"/>
              <a:t> (</a:t>
            </a:r>
            <a:r>
              <a:rPr lang="th-TH" sz="1200" dirty="0" err="1"/>
              <a:t>name</a:t>
            </a:r>
            <a:r>
              <a:rPr lang="th-TH" sz="1200" dirty="0"/>
              <a:t>, </a:t>
            </a:r>
            <a:r>
              <a:rPr lang="th-TH" sz="1200" dirty="0" err="1"/>
              <a:t>department</a:t>
            </a:r>
            <a:r>
              <a:rPr lang="th-TH" sz="1200" dirty="0"/>
              <a:t>, </a:t>
            </a:r>
            <a:r>
              <a:rPr lang="th-TH" sz="1200" dirty="0" err="1"/>
              <a:t>position</a:t>
            </a:r>
            <a:r>
              <a:rPr lang="th-TH" sz="1200" dirty="0"/>
              <a:t>, </a:t>
            </a:r>
            <a:r>
              <a:rPr lang="th-TH" sz="1200" dirty="0" err="1"/>
              <a:t>start</a:t>
            </a:r>
            <a:r>
              <a:rPr lang="th-TH" sz="1200" dirty="0"/>
              <a:t>_</a:t>
            </a:r>
            <a:r>
              <a:rPr lang="th-TH" sz="1200" dirty="0" err="1"/>
              <a:t>date</a:t>
            </a:r>
            <a:r>
              <a:rPr lang="th-TH" sz="1200" dirty="0"/>
              <a:t>) VALUES (?, ?, ?, ?)";</a:t>
            </a:r>
          </a:p>
          <a:p>
            <a:r>
              <a:rPr lang="th-TH" sz="1200" dirty="0"/>
              <a:t>            </a:t>
            </a:r>
            <a:r>
              <a:rPr lang="th-TH" sz="1200" dirty="0" err="1"/>
              <a:t>try</a:t>
            </a:r>
            <a:r>
              <a:rPr lang="th-TH" sz="1200" dirty="0"/>
              <a:t> (</a:t>
            </a:r>
            <a:r>
              <a:rPr lang="th-TH" sz="1200" dirty="0" err="1"/>
              <a:t>PreparedStatement</a:t>
            </a:r>
            <a:r>
              <a:rPr lang="th-TH" sz="1200" dirty="0"/>
              <a:t> </a:t>
            </a:r>
            <a:r>
              <a:rPr lang="th-TH" sz="1200" dirty="0" err="1"/>
              <a:t>pstmt</a:t>
            </a:r>
            <a:r>
              <a:rPr lang="th-TH" sz="1200" dirty="0"/>
              <a:t> = </a:t>
            </a:r>
            <a:r>
              <a:rPr lang="th-TH" sz="1200" dirty="0" err="1"/>
              <a:t>conn</a:t>
            </a:r>
            <a:r>
              <a:rPr lang="th-TH" sz="1200" dirty="0"/>
              <a:t>.</a:t>
            </a:r>
            <a:r>
              <a:rPr lang="th-TH" sz="1200" dirty="0" err="1"/>
              <a:t>prepareStatement</a:t>
            </a:r>
            <a:r>
              <a:rPr lang="th-TH" sz="1200" dirty="0"/>
              <a:t>(</a:t>
            </a:r>
            <a:r>
              <a:rPr lang="th-TH" sz="1200" dirty="0" err="1"/>
              <a:t>insertSQL</a:t>
            </a:r>
            <a:r>
              <a:rPr lang="th-TH" sz="1200" dirty="0"/>
              <a:t>)) {</a:t>
            </a:r>
          </a:p>
          <a:p>
            <a:r>
              <a:rPr lang="th-TH" sz="1200" dirty="0"/>
              <a:t>                </a:t>
            </a:r>
            <a:r>
              <a:rPr lang="th-TH" sz="1200" dirty="0" err="1"/>
              <a:t>pstmt</a:t>
            </a:r>
            <a:r>
              <a:rPr lang="th-TH" sz="1200" dirty="0"/>
              <a:t>.</a:t>
            </a:r>
            <a:r>
              <a:rPr lang="th-TH" sz="1200" dirty="0" err="1"/>
              <a:t>setString</a:t>
            </a:r>
            <a:r>
              <a:rPr lang="th-TH" sz="1200" dirty="0"/>
              <a:t>(1, "</a:t>
            </a:r>
            <a:r>
              <a:rPr lang="th-TH" sz="1200" dirty="0" err="1"/>
              <a:t>Nok</a:t>
            </a:r>
            <a:r>
              <a:rPr lang="th-TH" sz="1200" dirty="0"/>
              <a:t>");</a:t>
            </a:r>
          </a:p>
          <a:p>
            <a:r>
              <a:rPr lang="th-TH" sz="1200" dirty="0"/>
              <a:t>                </a:t>
            </a:r>
            <a:r>
              <a:rPr lang="th-TH" sz="1200" dirty="0" err="1"/>
              <a:t>pstmt</a:t>
            </a:r>
            <a:r>
              <a:rPr lang="th-TH" sz="1200" dirty="0"/>
              <a:t>.</a:t>
            </a:r>
            <a:r>
              <a:rPr lang="th-TH" sz="1200" dirty="0" err="1"/>
              <a:t>setString</a:t>
            </a:r>
            <a:r>
              <a:rPr lang="th-TH" sz="1200" dirty="0"/>
              <a:t>(2, "IT");</a:t>
            </a:r>
          </a:p>
          <a:p>
            <a:r>
              <a:rPr lang="th-TH" sz="1200" dirty="0"/>
              <a:t>                </a:t>
            </a:r>
            <a:r>
              <a:rPr lang="th-TH" sz="1200" dirty="0" err="1"/>
              <a:t>pstmt</a:t>
            </a:r>
            <a:r>
              <a:rPr lang="th-TH" sz="1200" dirty="0"/>
              <a:t>.</a:t>
            </a:r>
            <a:r>
              <a:rPr lang="th-TH" sz="1200" dirty="0" err="1"/>
              <a:t>setString</a:t>
            </a:r>
            <a:r>
              <a:rPr lang="th-TH" sz="1200" dirty="0"/>
              <a:t>(3, "</a:t>
            </a:r>
            <a:r>
              <a:rPr lang="th-TH" sz="1200" dirty="0" err="1"/>
              <a:t>Developer</a:t>
            </a:r>
            <a:r>
              <a:rPr lang="th-TH" sz="1200" dirty="0"/>
              <a:t>");</a:t>
            </a:r>
          </a:p>
          <a:p>
            <a:r>
              <a:rPr lang="th-TH" sz="1200" dirty="0"/>
              <a:t>                </a:t>
            </a:r>
            <a:r>
              <a:rPr lang="th-TH" sz="1200" dirty="0" err="1"/>
              <a:t>pstmt</a:t>
            </a:r>
            <a:r>
              <a:rPr lang="th-TH" sz="1200" dirty="0"/>
              <a:t>.</a:t>
            </a:r>
            <a:r>
              <a:rPr lang="th-TH" sz="1200" dirty="0" err="1"/>
              <a:t>setDate</a:t>
            </a:r>
            <a:r>
              <a:rPr lang="th-TH" sz="1200" dirty="0"/>
              <a:t>(4, </a:t>
            </a:r>
            <a:r>
              <a:rPr lang="th-TH" sz="1200" dirty="0" err="1"/>
              <a:t>Date</a:t>
            </a:r>
            <a:r>
              <a:rPr lang="th-TH" sz="1200" dirty="0"/>
              <a:t>.</a:t>
            </a:r>
            <a:r>
              <a:rPr lang="th-TH" sz="1200" dirty="0" err="1"/>
              <a:t>valueOf</a:t>
            </a:r>
            <a:r>
              <a:rPr lang="th-TH" sz="1200" dirty="0"/>
              <a:t>("2025-04-01"));</a:t>
            </a:r>
          </a:p>
          <a:p>
            <a:r>
              <a:rPr lang="th-TH" sz="1200" dirty="0"/>
              <a:t>                </a:t>
            </a:r>
            <a:r>
              <a:rPr lang="th-TH" sz="1200" dirty="0" err="1"/>
              <a:t>pstmt</a:t>
            </a:r>
            <a:r>
              <a:rPr lang="th-TH" sz="1200" dirty="0"/>
              <a:t>.</a:t>
            </a:r>
            <a:r>
              <a:rPr lang="th-TH" sz="1200" dirty="0" err="1"/>
              <a:t>executeUpdate</a:t>
            </a:r>
            <a:r>
              <a:rPr lang="th-TH" sz="1200" dirty="0"/>
              <a:t>();</a:t>
            </a:r>
          </a:p>
          <a:p>
            <a:r>
              <a:rPr lang="th-TH" sz="1200" dirty="0"/>
              <a:t>                System.</a:t>
            </a:r>
            <a:r>
              <a:rPr lang="th-TH" sz="1200" dirty="0" err="1"/>
              <a:t>out</a:t>
            </a:r>
            <a:r>
              <a:rPr lang="th-TH" sz="1200" dirty="0"/>
              <a:t>.</a:t>
            </a:r>
            <a:r>
              <a:rPr lang="th-TH" sz="1200" dirty="0" err="1"/>
              <a:t>println</a:t>
            </a:r>
            <a:r>
              <a:rPr lang="th-TH" sz="1200" dirty="0"/>
              <a:t>("✅ </a:t>
            </a:r>
            <a:r>
              <a:rPr lang="th-TH" sz="1200" dirty="0" err="1"/>
              <a:t>Employee</a:t>
            </a:r>
            <a:r>
              <a:rPr lang="th-TH" sz="1200" dirty="0"/>
              <a:t> </a:t>
            </a:r>
            <a:r>
              <a:rPr lang="th-TH" sz="1200" dirty="0" err="1"/>
              <a:t>inserted</a:t>
            </a:r>
            <a:r>
              <a:rPr lang="th-TH" sz="1200" dirty="0"/>
              <a:t>");</a:t>
            </a:r>
          </a:p>
          <a:p>
            <a:r>
              <a:rPr lang="th-TH" sz="1200" dirty="0"/>
              <a:t>            }</a:t>
            </a:r>
          </a:p>
          <a:p>
            <a:endParaRPr lang="th-TH" sz="1200" dirty="0"/>
          </a:p>
          <a:p>
            <a:r>
              <a:rPr lang="th-TH" sz="1200" dirty="0"/>
              <a:t>            // </a:t>
            </a:r>
            <a:r>
              <a:rPr lang="th-TH" sz="1200" dirty="0" err="1"/>
              <a:t>Query</a:t>
            </a:r>
            <a:r>
              <a:rPr lang="th-TH" sz="1200" dirty="0"/>
              <a:t> </a:t>
            </a:r>
            <a:r>
              <a:rPr lang="th-TH" sz="1200" dirty="0" err="1"/>
              <a:t>all</a:t>
            </a:r>
            <a:r>
              <a:rPr lang="th-TH" sz="1200" dirty="0"/>
              <a:t> </a:t>
            </a:r>
            <a:r>
              <a:rPr lang="th-TH" sz="1200" dirty="0" err="1"/>
              <a:t>employees</a:t>
            </a:r>
            <a:endParaRPr lang="th-TH" sz="1200" dirty="0"/>
          </a:p>
          <a:p>
            <a:r>
              <a:rPr lang="th-TH" sz="1200" dirty="0"/>
              <a:t>            </a:t>
            </a:r>
            <a:r>
              <a:rPr lang="th-TH" sz="1200" dirty="0" err="1"/>
              <a:t>String</a:t>
            </a:r>
            <a:r>
              <a:rPr lang="th-TH" sz="1200" dirty="0"/>
              <a:t> </a:t>
            </a:r>
            <a:r>
              <a:rPr lang="th-TH" sz="1200" dirty="0" err="1"/>
              <a:t>querySQL</a:t>
            </a:r>
            <a:r>
              <a:rPr lang="th-TH" sz="1200" dirty="0"/>
              <a:t> = "SELECT * FROM </a:t>
            </a:r>
            <a:r>
              <a:rPr lang="th-TH" sz="1200" dirty="0" err="1"/>
              <a:t>employee</a:t>
            </a:r>
            <a:r>
              <a:rPr lang="th-TH" sz="1200" dirty="0"/>
              <a:t>";</a:t>
            </a:r>
          </a:p>
          <a:p>
            <a:r>
              <a:rPr lang="th-TH" sz="1200" dirty="0"/>
              <a:t>            </a:t>
            </a:r>
            <a:r>
              <a:rPr lang="th-TH" sz="1200" dirty="0" err="1"/>
              <a:t>try</a:t>
            </a:r>
            <a:r>
              <a:rPr lang="th-TH" sz="1200" dirty="0"/>
              <a:t> (</a:t>
            </a:r>
            <a:r>
              <a:rPr lang="th-TH" sz="1200" dirty="0" err="1"/>
              <a:t>Statement</a:t>
            </a:r>
            <a:r>
              <a:rPr lang="th-TH" sz="1200" dirty="0"/>
              <a:t> </a:t>
            </a:r>
            <a:r>
              <a:rPr lang="th-TH" sz="1200" dirty="0" err="1"/>
              <a:t>stmt</a:t>
            </a:r>
            <a:r>
              <a:rPr lang="th-TH" sz="1200" dirty="0"/>
              <a:t> = </a:t>
            </a:r>
            <a:r>
              <a:rPr lang="th-TH" sz="1200" dirty="0" err="1"/>
              <a:t>conn</a:t>
            </a:r>
            <a:r>
              <a:rPr lang="th-TH" sz="1200" dirty="0"/>
              <a:t>.</a:t>
            </a:r>
            <a:r>
              <a:rPr lang="th-TH" sz="1200" dirty="0" err="1"/>
              <a:t>createStatement</a:t>
            </a:r>
            <a:r>
              <a:rPr lang="th-TH" sz="1200" dirty="0"/>
              <a:t>();</a:t>
            </a:r>
          </a:p>
          <a:p>
            <a:r>
              <a:rPr lang="th-TH" sz="1200" dirty="0"/>
              <a:t>                 </a:t>
            </a:r>
            <a:r>
              <a:rPr lang="th-TH" sz="1200" dirty="0" err="1"/>
              <a:t>ResultSet</a:t>
            </a:r>
            <a:r>
              <a:rPr lang="th-TH" sz="1200" dirty="0"/>
              <a:t> </a:t>
            </a:r>
            <a:r>
              <a:rPr lang="th-TH" sz="1200" dirty="0" err="1"/>
              <a:t>rs</a:t>
            </a:r>
            <a:r>
              <a:rPr lang="th-TH" sz="1200" dirty="0"/>
              <a:t> = </a:t>
            </a:r>
            <a:r>
              <a:rPr lang="th-TH" sz="1200" dirty="0" err="1"/>
              <a:t>stmt</a:t>
            </a:r>
            <a:r>
              <a:rPr lang="th-TH" sz="1200" dirty="0"/>
              <a:t>.</a:t>
            </a:r>
            <a:r>
              <a:rPr lang="th-TH" sz="1200" dirty="0" err="1"/>
              <a:t>executeQuery</a:t>
            </a:r>
            <a:r>
              <a:rPr lang="th-TH" sz="1200" dirty="0"/>
              <a:t>(</a:t>
            </a:r>
            <a:r>
              <a:rPr lang="th-TH" sz="1200" dirty="0" err="1"/>
              <a:t>querySQL</a:t>
            </a:r>
            <a:r>
              <a:rPr lang="th-TH" sz="1200" dirty="0"/>
              <a:t>)) {</a:t>
            </a:r>
          </a:p>
          <a:p>
            <a:r>
              <a:rPr lang="th-TH" sz="1200" dirty="0"/>
              <a:t>                </a:t>
            </a:r>
            <a:r>
              <a:rPr lang="th-TH" sz="1200" dirty="0" err="1"/>
              <a:t>while</a:t>
            </a:r>
            <a:r>
              <a:rPr lang="th-TH" sz="1200" dirty="0"/>
              <a:t> (</a:t>
            </a:r>
            <a:r>
              <a:rPr lang="th-TH" sz="1200" dirty="0" err="1"/>
              <a:t>rs</a:t>
            </a:r>
            <a:r>
              <a:rPr lang="th-TH" sz="1200" dirty="0"/>
              <a:t>.</a:t>
            </a:r>
            <a:r>
              <a:rPr lang="th-TH" sz="1200" dirty="0" err="1"/>
              <a:t>next</a:t>
            </a:r>
            <a:r>
              <a:rPr lang="th-TH" sz="1200" dirty="0"/>
              <a:t>()) {</a:t>
            </a:r>
          </a:p>
          <a:p>
            <a:r>
              <a:rPr lang="th-TH" sz="1200" dirty="0"/>
              <a:t>                    System.</a:t>
            </a:r>
            <a:r>
              <a:rPr lang="th-TH" sz="1200" dirty="0" err="1"/>
              <a:t>out</a:t>
            </a:r>
            <a:r>
              <a:rPr lang="th-TH" sz="1200" dirty="0"/>
              <a:t>.</a:t>
            </a:r>
            <a:r>
              <a:rPr lang="th-TH" sz="1200" dirty="0" err="1"/>
              <a:t>printf</a:t>
            </a:r>
            <a:r>
              <a:rPr lang="th-TH" sz="1200" dirty="0"/>
              <a:t>("👤 ID: %d | </a:t>
            </a:r>
            <a:r>
              <a:rPr lang="th-TH" sz="1200" dirty="0" err="1"/>
              <a:t>Name</a:t>
            </a:r>
            <a:r>
              <a:rPr lang="th-TH" sz="1200" dirty="0"/>
              <a:t>: %s | </a:t>
            </a:r>
            <a:r>
              <a:rPr lang="th-TH" sz="1200" dirty="0" err="1"/>
              <a:t>Dept</a:t>
            </a:r>
            <a:r>
              <a:rPr lang="th-TH" sz="1200" dirty="0"/>
              <a:t>: %s | </a:t>
            </a:r>
            <a:r>
              <a:rPr lang="th-TH" sz="1200" dirty="0" err="1"/>
              <a:t>Pos</a:t>
            </a:r>
            <a:r>
              <a:rPr lang="th-TH" sz="1200" dirty="0"/>
              <a:t>: %s | </a:t>
            </a:r>
            <a:r>
              <a:rPr lang="th-TH" sz="1200" dirty="0" err="1"/>
              <a:t>Start</a:t>
            </a:r>
            <a:r>
              <a:rPr lang="th-TH" sz="1200" dirty="0"/>
              <a:t>: %s%n",</a:t>
            </a:r>
          </a:p>
          <a:p>
            <a:r>
              <a:rPr lang="th-TH" sz="1200" dirty="0"/>
              <a:t>                        </a:t>
            </a:r>
            <a:r>
              <a:rPr lang="th-TH" sz="1200" dirty="0" err="1"/>
              <a:t>rs</a:t>
            </a:r>
            <a:r>
              <a:rPr lang="th-TH" sz="1200" dirty="0"/>
              <a:t>.</a:t>
            </a:r>
            <a:r>
              <a:rPr lang="th-TH" sz="1200" dirty="0" err="1"/>
              <a:t>getInt</a:t>
            </a:r>
            <a:r>
              <a:rPr lang="th-TH" sz="1200" dirty="0"/>
              <a:t>("</a:t>
            </a:r>
            <a:r>
              <a:rPr lang="th-TH" sz="1200" dirty="0" err="1"/>
              <a:t>emp</a:t>
            </a:r>
            <a:r>
              <a:rPr lang="th-TH" sz="1200" dirty="0"/>
              <a:t>_</a:t>
            </a:r>
            <a:r>
              <a:rPr lang="th-TH" sz="1200" dirty="0" err="1"/>
              <a:t>id</a:t>
            </a:r>
            <a:r>
              <a:rPr lang="th-TH" sz="1200" dirty="0"/>
              <a:t>"),</a:t>
            </a:r>
          </a:p>
          <a:p>
            <a:r>
              <a:rPr lang="th-TH" sz="1200" dirty="0"/>
              <a:t>                        </a:t>
            </a:r>
            <a:r>
              <a:rPr lang="th-TH" sz="1200" dirty="0" err="1"/>
              <a:t>rs</a:t>
            </a:r>
            <a:r>
              <a:rPr lang="th-TH" sz="1200" dirty="0"/>
              <a:t>.</a:t>
            </a:r>
            <a:r>
              <a:rPr lang="th-TH" sz="1200" dirty="0" err="1"/>
              <a:t>getString</a:t>
            </a:r>
            <a:r>
              <a:rPr lang="th-TH" sz="1200" dirty="0"/>
              <a:t>("</a:t>
            </a:r>
            <a:r>
              <a:rPr lang="th-TH" sz="1200" dirty="0" err="1"/>
              <a:t>name</a:t>
            </a:r>
            <a:r>
              <a:rPr lang="th-TH" sz="1200" dirty="0"/>
              <a:t>"),</a:t>
            </a:r>
          </a:p>
          <a:p>
            <a:r>
              <a:rPr lang="th-TH" sz="1200" dirty="0"/>
              <a:t>                        </a:t>
            </a:r>
            <a:r>
              <a:rPr lang="th-TH" sz="1200" dirty="0" err="1"/>
              <a:t>rs</a:t>
            </a:r>
            <a:r>
              <a:rPr lang="th-TH" sz="1200" dirty="0"/>
              <a:t>.</a:t>
            </a:r>
            <a:r>
              <a:rPr lang="th-TH" sz="1200" dirty="0" err="1"/>
              <a:t>getString</a:t>
            </a:r>
            <a:r>
              <a:rPr lang="th-TH" sz="1200" dirty="0"/>
              <a:t>("</a:t>
            </a:r>
            <a:r>
              <a:rPr lang="th-TH" sz="1200" dirty="0" err="1"/>
              <a:t>department</a:t>
            </a:r>
            <a:r>
              <a:rPr lang="th-TH" sz="1200" dirty="0"/>
              <a:t>"),</a:t>
            </a:r>
          </a:p>
          <a:p>
            <a:r>
              <a:rPr lang="th-TH" sz="1200" dirty="0"/>
              <a:t>                        </a:t>
            </a:r>
            <a:r>
              <a:rPr lang="th-TH" sz="1200" dirty="0" err="1"/>
              <a:t>rs</a:t>
            </a:r>
            <a:r>
              <a:rPr lang="th-TH" sz="1200" dirty="0"/>
              <a:t>.</a:t>
            </a:r>
            <a:r>
              <a:rPr lang="th-TH" sz="1200" dirty="0" err="1"/>
              <a:t>getString</a:t>
            </a:r>
            <a:r>
              <a:rPr lang="th-TH" sz="1200" dirty="0"/>
              <a:t>("</a:t>
            </a:r>
            <a:r>
              <a:rPr lang="th-TH" sz="1200" dirty="0" err="1"/>
              <a:t>position</a:t>
            </a:r>
            <a:r>
              <a:rPr lang="th-TH" sz="1200" dirty="0"/>
              <a:t>"),</a:t>
            </a:r>
          </a:p>
          <a:p>
            <a:r>
              <a:rPr lang="th-TH" sz="1200" dirty="0"/>
              <a:t>                        </a:t>
            </a:r>
            <a:r>
              <a:rPr lang="th-TH" sz="1200" dirty="0" err="1"/>
              <a:t>rs</a:t>
            </a:r>
            <a:r>
              <a:rPr lang="th-TH" sz="1200" dirty="0"/>
              <a:t>.</a:t>
            </a:r>
            <a:r>
              <a:rPr lang="th-TH" sz="1200" dirty="0" err="1"/>
              <a:t>getDate</a:t>
            </a:r>
            <a:r>
              <a:rPr lang="th-TH" sz="1200" dirty="0"/>
              <a:t>("</a:t>
            </a:r>
            <a:r>
              <a:rPr lang="th-TH" sz="1200" dirty="0" err="1"/>
              <a:t>start</a:t>
            </a:r>
            <a:r>
              <a:rPr lang="th-TH" sz="1200" dirty="0"/>
              <a:t>_</a:t>
            </a:r>
            <a:r>
              <a:rPr lang="th-TH" sz="1200" dirty="0" err="1"/>
              <a:t>date</a:t>
            </a:r>
            <a:r>
              <a:rPr lang="th-TH" sz="1200" dirty="0"/>
              <a:t>"));</a:t>
            </a:r>
          </a:p>
          <a:p>
            <a:r>
              <a:rPr lang="th-TH" sz="1200" dirty="0"/>
              <a:t>                }</a:t>
            </a:r>
          </a:p>
          <a:p>
            <a:r>
              <a:rPr lang="th-TH" sz="1200" dirty="0"/>
              <a:t>            }</a:t>
            </a:r>
          </a:p>
          <a:p>
            <a:endParaRPr lang="th-TH" sz="1200" dirty="0"/>
          </a:p>
          <a:p>
            <a:r>
              <a:rPr lang="th-TH" sz="1200" dirty="0"/>
              <a:t>        } </a:t>
            </a:r>
            <a:r>
              <a:rPr lang="th-TH" sz="1200" dirty="0" err="1"/>
              <a:t>catch</a:t>
            </a:r>
            <a:r>
              <a:rPr lang="th-TH" sz="1200" dirty="0"/>
              <a:t> (</a:t>
            </a:r>
            <a:r>
              <a:rPr lang="th-TH" sz="1200" dirty="0" err="1"/>
              <a:t>SQLException</a:t>
            </a:r>
            <a:r>
              <a:rPr lang="th-TH" sz="1200" dirty="0"/>
              <a:t> e) {</a:t>
            </a:r>
          </a:p>
          <a:p>
            <a:r>
              <a:rPr lang="th-TH" sz="1200" dirty="0"/>
              <a:t>            e.</a:t>
            </a:r>
            <a:r>
              <a:rPr lang="th-TH" sz="1200" dirty="0" err="1"/>
              <a:t>printStackTrace</a:t>
            </a:r>
            <a:r>
              <a:rPr lang="th-TH" sz="1200" dirty="0"/>
              <a:t>();</a:t>
            </a:r>
          </a:p>
          <a:p>
            <a:r>
              <a:rPr lang="th-TH" sz="1200" dirty="0"/>
              <a:t>        }</a:t>
            </a:r>
          </a:p>
          <a:p>
            <a:r>
              <a:rPr lang="th-TH" sz="1200" dirty="0"/>
              <a:t>    }</a:t>
            </a:r>
          </a:p>
          <a:p>
            <a:r>
              <a:rPr lang="th-TH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78943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2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6527" y="618053"/>
            <a:ext cx="5618559" cy="702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Error Handling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6527" y="1657350"/>
            <a:ext cx="7570946" cy="2494359"/>
          </a:xfrm>
          <a:prstGeom prst="roundRect">
            <a:avLst>
              <a:gd name="adj" fmla="val 3784"/>
            </a:avLst>
          </a:prstGeom>
          <a:solidFill>
            <a:srgbClr val="FFD8CC"/>
          </a:solidFill>
          <a:ln/>
        </p:spPr>
        <p:txBody>
          <a:bodyPr/>
          <a:lstStyle/>
          <a:p>
            <a:endParaRPr lang="th-TH"/>
          </a:p>
        </p:txBody>
      </p:sp>
      <p:sp>
        <p:nvSpPr>
          <p:cNvPr id="5" name="Shape 2"/>
          <p:cNvSpPr/>
          <p:nvPr/>
        </p:nvSpPr>
        <p:spPr>
          <a:xfrm>
            <a:off x="775335" y="1657350"/>
            <a:ext cx="7593330" cy="2494359"/>
          </a:xfrm>
          <a:prstGeom prst="roundRect">
            <a:avLst>
              <a:gd name="adj" fmla="val 1352"/>
            </a:avLst>
          </a:prstGeom>
          <a:solidFill>
            <a:srgbClr val="FFD8CC"/>
          </a:solidFill>
          <a:ln/>
        </p:spPr>
        <p:txBody>
          <a:bodyPr/>
          <a:lstStyle/>
          <a:p>
            <a:endParaRPr lang="th-TH"/>
          </a:p>
        </p:txBody>
      </p:sp>
      <p:sp>
        <p:nvSpPr>
          <p:cNvPr id="6" name="Text 3"/>
          <p:cNvSpPr/>
          <p:nvPr/>
        </p:nvSpPr>
        <p:spPr>
          <a:xfrm>
            <a:off x="1000006" y="1825823"/>
            <a:ext cx="7143988" cy="2157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try {
  // Hibernate operations
} catch (Exception e) {
  e.printStackTrace();
}
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86527" y="4404479"/>
            <a:ext cx="168473" cy="845582"/>
          </a:xfrm>
          <a:prstGeom prst="roundRect">
            <a:avLst>
              <a:gd name="adj" fmla="val 5602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th-TH"/>
          </a:p>
        </p:txBody>
      </p:sp>
      <p:sp>
        <p:nvSpPr>
          <p:cNvPr id="8" name="Text 5"/>
          <p:cNvSpPr/>
          <p:nvPr/>
        </p:nvSpPr>
        <p:spPr>
          <a:xfrm>
            <a:off x="1292066" y="4404479"/>
            <a:ext cx="2809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Try Block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292066" y="4890492"/>
            <a:ext cx="7065407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Attempt database operations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123593" y="5474732"/>
            <a:ext cx="168473" cy="845582"/>
          </a:xfrm>
          <a:prstGeom prst="roundRect">
            <a:avLst>
              <a:gd name="adj" fmla="val 5602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th-TH"/>
          </a:p>
        </p:txBody>
      </p:sp>
      <p:sp>
        <p:nvSpPr>
          <p:cNvPr id="11" name="Text 8"/>
          <p:cNvSpPr/>
          <p:nvPr/>
        </p:nvSpPr>
        <p:spPr>
          <a:xfrm>
            <a:off x="1629132" y="5474732"/>
            <a:ext cx="2809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Catch Exceptions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629132" y="5960745"/>
            <a:ext cx="6728341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Handle specific error types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460659" y="6544985"/>
            <a:ext cx="168473" cy="845582"/>
          </a:xfrm>
          <a:prstGeom prst="roundRect">
            <a:avLst>
              <a:gd name="adj" fmla="val 5602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th-TH"/>
          </a:p>
        </p:txBody>
      </p:sp>
      <p:sp>
        <p:nvSpPr>
          <p:cNvPr id="14" name="Text 11"/>
          <p:cNvSpPr/>
          <p:nvPr/>
        </p:nvSpPr>
        <p:spPr>
          <a:xfrm>
            <a:off x="1966198" y="6544985"/>
            <a:ext cx="2959418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Rollback Transaction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966198" y="7030998"/>
            <a:ext cx="6391275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Revert changes on error</a:t>
            </a:r>
            <a:endParaRPr lang="en-US" sz="175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635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Method: print_List()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212538"/>
            <a:ext cx="7556421" cy="2154555"/>
          </a:xfrm>
          <a:prstGeom prst="roundRect">
            <a:avLst>
              <a:gd name="adj" fmla="val 4422"/>
            </a:avLst>
          </a:prstGeom>
          <a:solidFill>
            <a:srgbClr val="FFD8CC"/>
          </a:solidFill>
          <a:ln/>
        </p:spPr>
        <p:txBody>
          <a:bodyPr/>
          <a:lstStyle/>
          <a:p>
            <a:endParaRPr lang="th-TH"/>
          </a:p>
        </p:txBody>
      </p:sp>
      <p:sp>
        <p:nvSpPr>
          <p:cNvPr id="5" name="Shape 2"/>
          <p:cNvSpPr/>
          <p:nvPr/>
        </p:nvSpPr>
        <p:spPr>
          <a:xfrm>
            <a:off x="782479" y="2212538"/>
            <a:ext cx="7579043" cy="2154555"/>
          </a:xfrm>
          <a:prstGeom prst="roundRect">
            <a:avLst>
              <a:gd name="adj" fmla="val 1579"/>
            </a:avLst>
          </a:prstGeom>
          <a:solidFill>
            <a:srgbClr val="FFD8CC"/>
          </a:solidFill>
          <a:ln/>
        </p:spPr>
        <p:txBody>
          <a:bodyPr/>
          <a:lstStyle/>
          <a:p>
            <a:endParaRPr lang="th-TH"/>
          </a:p>
        </p:txBody>
      </p:sp>
      <p:sp>
        <p:nvSpPr>
          <p:cNvPr id="6" name="Text 3"/>
          <p:cNvSpPr/>
          <p:nvPr/>
        </p:nvSpPr>
        <p:spPr>
          <a:xfrm>
            <a:off x="1009293" y="2382560"/>
            <a:ext cx="712541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public void printList() {
  for (Employee e : employees)
    System.out.println(e);
}
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87739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th-TH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919901"/>
            <a:ext cx="340162" cy="4252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530906" y="48773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Iterate Collection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530906" y="5367814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Loop through employee list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4685467" y="487739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th-TH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537" y="4919901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422583" y="48773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Print Each Item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5422583" y="5367814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Display employee details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793790" y="621268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th-TH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6255187"/>
            <a:ext cx="340162" cy="42529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530906" y="62126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Console Output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530906" y="67031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View results in terminal</a:t>
            </a:r>
            <a:endParaRPr lang="en-US" sz="175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84697"/>
            <a:ext cx="59277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Method: set_Payroll()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33638"/>
            <a:ext cx="7556421" cy="1791652"/>
          </a:xfrm>
          <a:prstGeom prst="roundRect">
            <a:avLst>
              <a:gd name="adj" fmla="val 5317"/>
            </a:avLst>
          </a:prstGeom>
          <a:solidFill>
            <a:srgbClr val="FFD8CC"/>
          </a:solidFill>
          <a:ln/>
        </p:spPr>
        <p:txBody>
          <a:bodyPr/>
          <a:lstStyle/>
          <a:p>
            <a:endParaRPr lang="th-TH"/>
          </a:p>
        </p:txBody>
      </p:sp>
      <p:sp>
        <p:nvSpPr>
          <p:cNvPr id="5" name="Shape 2"/>
          <p:cNvSpPr/>
          <p:nvPr/>
        </p:nvSpPr>
        <p:spPr>
          <a:xfrm>
            <a:off x="6268879" y="2433638"/>
            <a:ext cx="7579043" cy="1791652"/>
          </a:xfrm>
          <a:prstGeom prst="roundRect">
            <a:avLst>
              <a:gd name="adj" fmla="val 1899"/>
            </a:avLst>
          </a:prstGeom>
          <a:solidFill>
            <a:srgbClr val="FFD8CC"/>
          </a:solidFill>
          <a:ln/>
        </p:spPr>
        <p:txBody>
          <a:bodyPr/>
          <a:lstStyle/>
          <a:p>
            <a:endParaRPr lang="th-TH"/>
          </a:p>
        </p:txBody>
      </p:sp>
      <p:sp>
        <p:nvSpPr>
          <p:cNvPr id="6" name="Text 3"/>
          <p:cNvSpPr/>
          <p:nvPr/>
        </p:nvSpPr>
        <p:spPr>
          <a:xfrm>
            <a:off x="6495693" y="2603659"/>
            <a:ext cx="71254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public void setPayroll(Employee e, Payroll p) {
  p.setEmployee(e);
}
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480441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280190" y="5274231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Employee Parameter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280190" y="6118979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Target employee object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4480441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912304" y="5274231"/>
            <a:ext cx="22920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Payroll Parameter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8912304" y="6118979"/>
            <a:ext cx="22920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Payroll record to associate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4480441"/>
            <a:ext cx="566976" cy="566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1544538" y="5274231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Association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1544538" y="5764649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Connect objects via reference</a:t>
            </a:r>
            <a:endParaRPr lang="en-US" sz="175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8191" y="603647"/>
            <a:ext cx="6123384" cy="685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Method: print_Result()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11" y="1869996"/>
            <a:ext cx="4242554" cy="4242554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3863" y="1869996"/>
            <a:ext cx="4242554" cy="4242554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1916" y="1869996"/>
            <a:ext cx="4242554" cy="4242554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768191" y="6500932"/>
            <a:ext cx="4218384" cy="1280041"/>
          </a:xfrm>
          <a:prstGeom prst="roundRect">
            <a:avLst>
              <a:gd name="adj" fmla="val 720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th-TH"/>
          </a:p>
        </p:txBody>
      </p:sp>
      <p:sp>
        <p:nvSpPr>
          <p:cNvPr id="7" name="Text 2"/>
          <p:cNvSpPr/>
          <p:nvPr/>
        </p:nvSpPr>
        <p:spPr>
          <a:xfrm>
            <a:off x="995243" y="6727984"/>
            <a:ext cx="2743795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Combine Objects</a:t>
            </a:r>
            <a:endParaRPr lang="en-US" sz="2150" dirty="0"/>
          </a:p>
        </p:txBody>
      </p:sp>
      <p:sp>
        <p:nvSpPr>
          <p:cNvPr id="8" name="Text 3"/>
          <p:cNvSpPr/>
          <p:nvPr/>
        </p:nvSpPr>
        <p:spPr>
          <a:xfrm>
            <a:off x="995243" y="7202686"/>
            <a:ext cx="3764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Show employee with payroll</a:t>
            </a:r>
            <a:endParaRPr lang="en-US" sz="1700" dirty="0"/>
          </a:p>
        </p:txBody>
      </p:sp>
      <p:sp>
        <p:nvSpPr>
          <p:cNvPr id="9" name="Shape 4"/>
          <p:cNvSpPr/>
          <p:nvPr/>
        </p:nvSpPr>
        <p:spPr>
          <a:xfrm>
            <a:off x="5206008" y="6500932"/>
            <a:ext cx="4218384" cy="1280041"/>
          </a:xfrm>
          <a:prstGeom prst="roundRect">
            <a:avLst>
              <a:gd name="adj" fmla="val 720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th-TH"/>
          </a:p>
        </p:txBody>
      </p:sp>
      <p:sp>
        <p:nvSpPr>
          <p:cNvPr id="10" name="Text 5"/>
          <p:cNvSpPr/>
          <p:nvPr/>
        </p:nvSpPr>
        <p:spPr>
          <a:xfrm>
            <a:off x="5433060" y="6727984"/>
            <a:ext cx="2743795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Format Output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5433060" y="7202686"/>
            <a:ext cx="3764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Present data clearly</a:t>
            </a:r>
            <a:endParaRPr lang="en-US" sz="1700" dirty="0"/>
          </a:p>
        </p:txBody>
      </p:sp>
      <p:sp>
        <p:nvSpPr>
          <p:cNvPr id="12" name="Shape 7"/>
          <p:cNvSpPr/>
          <p:nvPr/>
        </p:nvSpPr>
        <p:spPr>
          <a:xfrm>
            <a:off x="9643824" y="6500932"/>
            <a:ext cx="4218384" cy="1280041"/>
          </a:xfrm>
          <a:prstGeom prst="roundRect">
            <a:avLst>
              <a:gd name="adj" fmla="val 720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th-TH"/>
          </a:p>
        </p:txBody>
      </p:sp>
      <p:sp>
        <p:nvSpPr>
          <p:cNvPr id="13" name="Text 8"/>
          <p:cNvSpPr/>
          <p:nvPr/>
        </p:nvSpPr>
        <p:spPr>
          <a:xfrm>
            <a:off x="9870877" y="6727984"/>
            <a:ext cx="2743795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Display Results</a:t>
            </a:r>
            <a:endParaRPr lang="en-US" sz="2150" dirty="0"/>
          </a:p>
        </p:txBody>
      </p:sp>
      <p:sp>
        <p:nvSpPr>
          <p:cNvPr id="14" name="Text 9"/>
          <p:cNvSpPr/>
          <p:nvPr/>
        </p:nvSpPr>
        <p:spPr>
          <a:xfrm>
            <a:off x="9870877" y="7202686"/>
            <a:ext cx="3764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Print to console</a:t>
            </a:r>
            <a:endParaRPr lang="en-US" sz="17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241" y="620316"/>
            <a:ext cx="5918359" cy="702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Method: get_Absent()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7241" y="1660565"/>
            <a:ext cx="7569517" cy="1057037"/>
          </a:xfrm>
          <a:prstGeom prst="roundRect">
            <a:avLst>
              <a:gd name="adj" fmla="val 8938"/>
            </a:avLst>
          </a:prstGeom>
          <a:solidFill>
            <a:srgbClr val="FFD8CC"/>
          </a:solidFill>
          <a:ln/>
        </p:spPr>
        <p:txBody>
          <a:bodyPr/>
          <a:lstStyle/>
          <a:p>
            <a:endParaRPr lang="th-TH"/>
          </a:p>
        </p:txBody>
      </p:sp>
      <p:sp>
        <p:nvSpPr>
          <p:cNvPr id="5" name="Shape 2"/>
          <p:cNvSpPr/>
          <p:nvPr/>
        </p:nvSpPr>
        <p:spPr>
          <a:xfrm>
            <a:off x="776049" y="1660565"/>
            <a:ext cx="7591901" cy="1057037"/>
          </a:xfrm>
          <a:prstGeom prst="roundRect">
            <a:avLst>
              <a:gd name="adj" fmla="val 3192"/>
            </a:avLst>
          </a:prstGeom>
          <a:solidFill>
            <a:srgbClr val="FFD8CC"/>
          </a:solidFill>
          <a:ln/>
        </p:spPr>
        <p:txBody>
          <a:bodyPr/>
          <a:lstStyle/>
          <a:p>
            <a:endParaRPr lang="th-TH"/>
          </a:p>
        </p:txBody>
      </p:sp>
      <p:sp>
        <p:nvSpPr>
          <p:cNvPr id="6" name="Text 3"/>
          <p:cNvSpPr/>
          <p:nvPr/>
        </p:nvSpPr>
        <p:spPr>
          <a:xfrm>
            <a:off x="1000958" y="1829276"/>
            <a:ext cx="7142083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return this.absentDays;
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87241" y="3083004"/>
            <a:ext cx="3616047" cy="742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5800" dirty="0"/>
          </a:p>
        </p:txBody>
      </p:sp>
      <p:sp>
        <p:nvSpPr>
          <p:cNvPr id="8" name="Text 5"/>
          <p:cNvSpPr/>
          <p:nvPr/>
        </p:nvSpPr>
        <p:spPr>
          <a:xfrm>
            <a:off x="1189315" y="4106347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Method Purpose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7241" y="4592717"/>
            <a:ext cx="3616047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Retrieve absence data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740712" y="3083004"/>
            <a:ext cx="3616047" cy="742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5800" dirty="0"/>
          </a:p>
        </p:txBody>
      </p:sp>
      <p:sp>
        <p:nvSpPr>
          <p:cNvPr id="11" name="Text 8"/>
          <p:cNvSpPr/>
          <p:nvPr/>
        </p:nvSpPr>
        <p:spPr>
          <a:xfrm>
            <a:off x="5142786" y="4106347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Implementation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4740712" y="4592717"/>
            <a:ext cx="3616047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Simple getter method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2763917" y="5739765"/>
            <a:ext cx="3616047" cy="742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5800" dirty="0"/>
          </a:p>
        </p:txBody>
      </p:sp>
      <p:sp>
        <p:nvSpPr>
          <p:cNvPr id="14" name="Text 11"/>
          <p:cNvSpPr/>
          <p:nvPr/>
        </p:nvSpPr>
        <p:spPr>
          <a:xfrm>
            <a:off x="3165991" y="6763107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Usage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763917" y="7249477"/>
            <a:ext cx="3616047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Calculate attendance metrics</a:t>
            </a:r>
            <a:endParaRPr lang="en-US" sz="175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1200"/>
            <a:ext cx="65996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Method: set_hour_rate()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93608"/>
            <a:ext cx="13042821" cy="1065848"/>
          </a:xfrm>
          <a:prstGeom prst="roundRect">
            <a:avLst>
              <a:gd name="adj" fmla="val 8938"/>
            </a:avLst>
          </a:prstGeom>
          <a:solidFill>
            <a:srgbClr val="FFD8CC"/>
          </a:solidFill>
          <a:ln/>
        </p:spPr>
        <p:txBody>
          <a:bodyPr/>
          <a:lstStyle/>
          <a:p>
            <a:endParaRPr lang="th-TH"/>
          </a:p>
        </p:txBody>
      </p:sp>
      <p:sp>
        <p:nvSpPr>
          <p:cNvPr id="4" name="Shape 2"/>
          <p:cNvSpPr/>
          <p:nvPr/>
        </p:nvSpPr>
        <p:spPr>
          <a:xfrm>
            <a:off x="782479" y="2193608"/>
            <a:ext cx="13065443" cy="1065848"/>
          </a:xfrm>
          <a:prstGeom prst="roundRect">
            <a:avLst>
              <a:gd name="adj" fmla="val 3192"/>
            </a:avLst>
          </a:prstGeom>
          <a:solidFill>
            <a:srgbClr val="FFD8CC"/>
          </a:solidFill>
          <a:ln/>
        </p:spPr>
        <p:txBody>
          <a:bodyPr/>
          <a:lstStyle/>
          <a:p>
            <a:endParaRPr lang="th-TH"/>
          </a:p>
        </p:txBody>
      </p:sp>
      <p:sp>
        <p:nvSpPr>
          <p:cNvPr id="5" name="Text 3"/>
          <p:cNvSpPr/>
          <p:nvPr/>
        </p:nvSpPr>
        <p:spPr>
          <a:xfrm>
            <a:off x="1009293" y="2363629"/>
            <a:ext cx="126118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this.hourRate = rate;
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514606"/>
            <a:ext cx="4120753" cy="254674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3790" y="634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Method Code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93790" y="6835259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Simple field assignment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3514606"/>
            <a:ext cx="4120872" cy="254686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254704" y="63449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Business Context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254704" y="6835378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Used in payroll calculations</a:t>
            </a:r>
            <a:endParaRPr lang="en-US" sz="17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3514606"/>
            <a:ext cx="4120753" cy="254674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715738" y="634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Design View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715738" y="6835259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Part of Payroll class</a:t>
            </a:r>
            <a:endParaRPr lang="en-US" sz="175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8750" y="376238"/>
            <a:ext cx="4013835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Method: get_hour_rate()</a:t>
            </a:r>
            <a:endParaRPr lang="en-US" sz="2650" dirty="0"/>
          </a:p>
        </p:txBody>
      </p:sp>
      <p:sp>
        <p:nvSpPr>
          <p:cNvPr id="3" name="Shape 1"/>
          <p:cNvSpPr/>
          <p:nvPr/>
        </p:nvSpPr>
        <p:spPr>
          <a:xfrm>
            <a:off x="478750" y="1077397"/>
            <a:ext cx="13672899" cy="642699"/>
          </a:xfrm>
          <a:prstGeom prst="roundRect">
            <a:avLst>
              <a:gd name="adj" fmla="val 8941"/>
            </a:avLst>
          </a:prstGeom>
          <a:solidFill>
            <a:srgbClr val="FFD8CC"/>
          </a:solidFill>
          <a:ln/>
        </p:spPr>
        <p:txBody>
          <a:bodyPr/>
          <a:lstStyle/>
          <a:p>
            <a:endParaRPr lang="th-TH"/>
          </a:p>
        </p:txBody>
      </p:sp>
      <p:sp>
        <p:nvSpPr>
          <p:cNvPr id="4" name="Shape 2"/>
          <p:cNvSpPr/>
          <p:nvPr/>
        </p:nvSpPr>
        <p:spPr>
          <a:xfrm>
            <a:off x="471964" y="1077397"/>
            <a:ext cx="13686473" cy="642699"/>
          </a:xfrm>
          <a:prstGeom prst="roundRect">
            <a:avLst>
              <a:gd name="adj" fmla="val 3193"/>
            </a:avLst>
          </a:prstGeom>
          <a:solidFill>
            <a:srgbClr val="FFD8CC"/>
          </a:solidFill>
          <a:ln/>
        </p:spPr>
        <p:txBody>
          <a:bodyPr/>
          <a:lstStyle/>
          <a:p>
            <a:endParaRPr lang="th-TH"/>
          </a:p>
        </p:txBody>
      </p:sp>
      <p:sp>
        <p:nvSpPr>
          <p:cNvPr id="5" name="Text 3"/>
          <p:cNvSpPr/>
          <p:nvPr/>
        </p:nvSpPr>
        <p:spPr>
          <a:xfrm>
            <a:off x="608767" y="1179909"/>
            <a:ext cx="13412867" cy="437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return this.salary / totalHours;
</a:t>
            </a:r>
            <a:endParaRPr lang="en-US" sz="105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8391"/>
            <a:ext cx="59047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Exercise 1: Add &amp; List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6724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th-TH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3714988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3672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Create Employees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4162901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 3 employee objects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867" y="36724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th-TH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6937" y="3714988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08983" y="3672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Save to Database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08983" y="4162901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Persist using Hibernate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th-TH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5050274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List Results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54981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Print employees to console</a:t>
            </a:r>
            <a:endParaRPr lang="en-US" sz="175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051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5438" y="2812494"/>
            <a:ext cx="6987778" cy="576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Exercise 2: Payroll Assignment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7303770" y="3665339"/>
            <a:ext cx="22860" cy="4056936"/>
          </a:xfrm>
          <a:prstGeom prst="roundRect">
            <a:avLst>
              <a:gd name="adj" fmla="val 338821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th-TH"/>
          </a:p>
        </p:txBody>
      </p:sp>
      <p:sp>
        <p:nvSpPr>
          <p:cNvPr id="5" name="Shape 2"/>
          <p:cNvSpPr/>
          <p:nvPr/>
        </p:nvSpPr>
        <p:spPr>
          <a:xfrm>
            <a:off x="6577429" y="4068723"/>
            <a:ext cx="553164" cy="22860"/>
          </a:xfrm>
          <a:prstGeom prst="roundRect">
            <a:avLst>
              <a:gd name="adj" fmla="val 338821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th-TH"/>
          </a:p>
        </p:txBody>
      </p:sp>
      <p:sp>
        <p:nvSpPr>
          <p:cNvPr id="6" name="Shape 3"/>
          <p:cNvSpPr/>
          <p:nvPr/>
        </p:nvSpPr>
        <p:spPr>
          <a:xfrm>
            <a:off x="7107734" y="3872746"/>
            <a:ext cx="414933" cy="414933"/>
          </a:xfrm>
          <a:prstGeom prst="roundRect">
            <a:avLst>
              <a:gd name="adj" fmla="val 18667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th-TH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849" y="3907274"/>
            <a:ext cx="276582" cy="3457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858935" y="3849648"/>
            <a:ext cx="2534245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Create Payroll Records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645438" y="4248388"/>
            <a:ext cx="5747742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Generate payroll objects</a:t>
            </a:r>
            <a:endParaRPr lang="en-US" sz="1450" dirty="0"/>
          </a:p>
        </p:txBody>
      </p:sp>
      <p:sp>
        <p:nvSpPr>
          <p:cNvPr id="10" name="Shape 6"/>
          <p:cNvSpPr/>
          <p:nvPr/>
        </p:nvSpPr>
        <p:spPr>
          <a:xfrm>
            <a:off x="7499806" y="4990624"/>
            <a:ext cx="553164" cy="22860"/>
          </a:xfrm>
          <a:prstGeom prst="roundRect">
            <a:avLst>
              <a:gd name="adj" fmla="val 338821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th-TH"/>
          </a:p>
        </p:txBody>
      </p:sp>
      <p:sp>
        <p:nvSpPr>
          <p:cNvPr id="11" name="Shape 7"/>
          <p:cNvSpPr/>
          <p:nvPr/>
        </p:nvSpPr>
        <p:spPr>
          <a:xfrm>
            <a:off x="7107734" y="4794647"/>
            <a:ext cx="414933" cy="414933"/>
          </a:xfrm>
          <a:prstGeom prst="roundRect">
            <a:avLst>
              <a:gd name="adj" fmla="val 18667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th-TH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6849" y="4829175"/>
            <a:ext cx="276582" cy="34575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237220" y="4771549"/>
            <a:ext cx="234827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Assign to Employees</a:t>
            </a:r>
            <a:endParaRPr lang="en-US" sz="1800" dirty="0"/>
          </a:p>
        </p:txBody>
      </p:sp>
      <p:sp>
        <p:nvSpPr>
          <p:cNvPr id="14" name="Text 9"/>
          <p:cNvSpPr/>
          <p:nvPr/>
        </p:nvSpPr>
        <p:spPr>
          <a:xfrm>
            <a:off x="8237220" y="5170289"/>
            <a:ext cx="5747742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Link payroll to employee</a:t>
            </a:r>
            <a:endParaRPr lang="en-US" sz="1450" dirty="0"/>
          </a:p>
        </p:txBody>
      </p:sp>
      <p:sp>
        <p:nvSpPr>
          <p:cNvPr id="15" name="Shape 10"/>
          <p:cNvSpPr/>
          <p:nvPr/>
        </p:nvSpPr>
        <p:spPr>
          <a:xfrm>
            <a:off x="6577429" y="5820370"/>
            <a:ext cx="553164" cy="22860"/>
          </a:xfrm>
          <a:prstGeom prst="roundRect">
            <a:avLst>
              <a:gd name="adj" fmla="val 338821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th-TH"/>
          </a:p>
        </p:txBody>
      </p:sp>
      <p:sp>
        <p:nvSpPr>
          <p:cNvPr id="16" name="Shape 11"/>
          <p:cNvSpPr/>
          <p:nvPr/>
        </p:nvSpPr>
        <p:spPr>
          <a:xfrm>
            <a:off x="7107734" y="5624393"/>
            <a:ext cx="414933" cy="414933"/>
          </a:xfrm>
          <a:prstGeom prst="roundRect">
            <a:avLst>
              <a:gd name="adj" fmla="val 18667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th-TH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6849" y="5658922"/>
            <a:ext cx="276582" cy="34575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4088011" y="5601295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Save Relationships</a:t>
            </a:r>
            <a:endParaRPr lang="en-US" sz="1800" dirty="0"/>
          </a:p>
        </p:txBody>
      </p:sp>
      <p:sp>
        <p:nvSpPr>
          <p:cNvPr id="19" name="Text 13"/>
          <p:cNvSpPr/>
          <p:nvPr/>
        </p:nvSpPr>
        <p:spPr>
          <a:xfrm>
            <a:off x="645438" y="6000036"/>
            <a:ext cx="5747742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Persist changes to database</a:t>
            </a:r>
            <a:endParaRPr lang="en-US" sz="1450" dirty="0"/>
          </a:p>
        </p:txBody>
      </p:sp>
      <p:sp>
        <p:nvSpPr>
          <p:cNvPr id="20" name="Shape 14"/>
          <p:cNvSpPr/>
          <p:nvPr/>
        </p:nvSpPr>
        <p:spPr>
          <a:xfrm>
            <a:off x="7499806" y="6650236"/>
            <a:ext cx="553164" cy="22860"/>
          </a:xfrm>
          <a:prstGeom prst="roundRect">
            <a:avLst>
              <a:gd name="adj" fmla="val 338821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th-TH"/>
          </a:p>
        </p:txBody>
      </p:sp>
      <p:sp>
        <p:nvSpPr>
          <p:cNvPr id="21" name="Shape 15"/>
          <p:cNvSpPr/>
          <p:nvPr/>
        </p:nvSpPr>
        <p:spPr>
          <a:xfrm>
            <a:off x="7107734" y="6454259"/>
            <a:ext cx="414933" cy="414933"/>
          </a:xfrm>
          <a:prstGeom prst="roundRect">
            <a:avLst>
              <a:gd name="adj" fmla="val 18667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th-TH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6849" y="6488787"/>
            <a:ext cx="276582" cy="345758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8237220" y="6431161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Print Results</a:t>
            </a:r>
            <a:endParaRPr lang="en-US" sz="1800" dirty="0"/>
          </a:p>
        </p:txBody>
      </p:sp>
      <p:sp>
        <p:nvSpPr>
          <p:cNvPr id="24" name="Text 17"/>
          <p:cNvSpPr/>
          <p:nvPr/>
        </p:nvSpPr>
        <p:spPr>
          <a:xfrm>
            <a:off x="8237220" y="6829901"/>
            <a:ext cx="5747742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Show employee-payroll connections</a:t>
            </a:r>
            <a:endParaRPr lang="en-US" sz="145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3281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136" y="3090029"/>
            <a:ext cx="5065633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Exercise 3: Deletion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26087" y="422957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Find Employee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026087" y="4667607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Locate by ID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26087" y="544532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Delete Record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026087" y="5883354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Remove from database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26087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Verify Deletion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026087" y="7099102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Confirm using print_List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CAC2B5-1773-FE23-DE37-C7867AAF4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751" y="1705509"/>
            <a:ext cx="10094426" cy="428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399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54674"/>
            <a:ext cx="74237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Sample Output Screenshot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03615"/>
            <a:ext cx="3664863" cy="1322189"/>
          </a:xfrm>
          <a:prstGeom prst="roundRect">
            <a:avLst>
              <a:gd name="adj" fmla="val 720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th-TH"/>
          </a:p>
        </p:txBody>
      </p:sp>
      <p:sp>
        <p:nvSpPr>
          <p:cNvPr id="5" name="Text 2"/>
          <p:cNvSpPr/>
          <p:nvPr/>
        </p:nvSpPr>
        <p:spPr>
          <a:xfrm>
            <a:off x="6514624" y="34380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Console Log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928467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Shows operation results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203615"/>
            <a:ext cx="3664863" cy="1322189"/>
          </a:xfrm>
          <a:prstGeom prst="roundRect">
            <a:avLst>
              <a:gd name="adj" fmla="val 720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th-TH"/>
          </a:p>
        </p:txBody>
      </p:sp>
      <p:sp>
        <p:nvSpPr>
          <p:cNvPr id="8" name="Text 5"/>
          <p:cNvSpPr/>
          <p:nvPr/>
        </p:nvSpPr>
        <p:spPr>
          <a:xfrm>
            <a:off x="10406301" y="34380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Success Messages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928467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Confirms database operations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752618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th-TH"/>
          </a:p>
        </p:txBody>
      </p:sp>
      <p:sp>
        <p:nvSpPr>
          <p:cNvPr id="11" name="Text 8"/>
          <p:cNvSpPr/>
          <p:nvPr/>
        </p:nvSpPr>
        <p:spPr>
          <a:xfrm>
            <a:off x="6514624" y="49870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 Display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477470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Shows retrieved objects</a:t>
            </a:r>
            <a:endParaRPr lang="en-US" sz="1750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570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Common Errors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3464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2728436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No Dialect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218855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Missing database dialect setting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3454241" y="1923336"/>
            <a:ext cx="510183" cy="589598"/>
          </a:xfrm>
          <a:prstGeom prst="roundRect">
            <a:avLst>
              <a:gd name="adj" fmla="val 10754"/>
            </a:avLst>
          </a:prstGeom>
          <a:solidFill>
            <a:srgbClr val="E6E6E7"/>
          </a:solidFill>
          <a:ln/>
        </p:spPr>
        <p:txBody>
          <a:bodyPr/>
          <a:lstStyle/>
          <a:p>
            <a:endParaRPr lang="th-TH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1934647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3425904" y="2728436"/>
            <a:ext cx="22920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SessionFactory Issues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3425904" y="3573185"/>
            <a:ext cx="22920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Configuration or connection problems</a:t>
            </a:r>
            <a:endParaRPr lang="en-US" sz="1750" dirty="0"/>
          </a:p>
        </p:txBody>
      </p:sp>
      <p:sp>
        <p:nvSpPr>
          <p:cNvPr id="11" name="Shape 6"/>
          <p:cNvSpPr/>
          <p:nvPr/>
        </p:nvSpPr>
        <p:spPr>
          <a:xfrm>
            <a:off x="6086475" y="1923336"/>
            <a:ext cx="510183" cy="589598"/>
          </a:xfrm>
          <a:prstGeom prst="roundRect">
            <a:avLst>
              <a:gd name="adj" fmla="val 10754"/>
            </a:avLst>
          </a:prstGeom>
          <a:solidFill>
            <a:srgbClr val="E6E6E7"/>
          </a:solidFill>
          <a:ln/>
        </p:spPr>
        <p:txBody>
          <a:bodyPr/>
          <a:lstStyle/>
          <a:p>
            <a:endParaRPr lang="th-TH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8138" y="1934647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058138" y="2728436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XML Tag Errors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6058138" y="3218855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Malformed configuration files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979432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93790" y="5773222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Mapping Problems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793790" y="6617970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Incorrect entity annotations</a:t>
            </a:r>
            <a:endParaRPr lang="en-US" sz="1750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B53E0C-6B9D-9B36-5F65-172116E7D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67" y="514574"/>
            <a:ext cx="8297433" cy="36866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419076-A8C9-9664-BB88-BC121C038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709" y="4201263"/>
            <a:ext cx="3467584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001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4DC762D-B520-1097-5298-FBB443B67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47" y="1528401"/>
            <a:ext cx="6039693" cy="51727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66E812-0B14-6CD1-905C-0B21DF51E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209" y="1161637"/>
            <a:ext cx="7944959" cy="59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925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8DD5AA-270B-6202-66B0-F6D9BEC75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089" y="1418849"/>
            <a:ext cx="8040222" cy="53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55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EF6DB0-58E3-1A4D-C7E3-D9BC90672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271" y="1356188"/>
            <a:ext cx="9520156" cy="410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301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08F5E1-4404-CD59-9557-9339F5A86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273" y="1942797"/>
            <a:ext cx="8449854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458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Summary &amp; Q/A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197418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Hibernate ORM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33418"/>
            <a:ext cx="42388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Object-relational mapping framework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324362" y="366545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9597628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Object Mapping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597628" y="3533418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Java classes to database tables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986713" y="366545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500" dirty="0"/>
          </a:p>
        </p:txBody>
      </p:sp>
      <p:sp>
        <p:nvSpPr>
          <p:cNvPr id="11" name="Text 7"/>
          <p:cNvSpPr/>
          <p:nvPr/>
        </p:nvSpPr>
        <p:spPr>
          <a:xfrm>
            <a:off x="9597628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Payroll App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597628" y="5985986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Practical database application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6713" y="5327809"/>
            <a:ext cx="318968" cy="39862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2197418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Questions?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793790" y="5985986"/>
            <a:ext cx="42388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Discussion and clarification</a:t>
            </a:r>
            <a:endParaRPr lang="en-US" sz="175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4362" y="5327809"/>
            <a:ext cx="318968" cy="39862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2232" y="560308"/>
            <a:ext cx="5751790" cy="636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Hibernate Architecture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944" y="1603296"/>
            <a:ext cx="1307306" cy="117252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484" y="2156103"/>
            <a:ext cx="286107" cy="3576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870728" y="1806773"/>
            <a:ext cx="2001679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Configuration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4870728" y="2246828"/>
            <a:ext cx="2001679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Setup and properties</a:t>
            </a: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>
            <a:off x="4718090" y="2791658"/>
            <a:ext cx="9149239" cy="11430"/>
          </a:xfrm>
          <a:prstGeom prst="roundRect">
            <a:avLst>
              <a:gd name="adj" fmla="val 747870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th-TH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6291" y="2826663"/>
            <a:ext cx="2614732" cy="1172528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0484" y="3234095"/>
            <a:ext cx="286107" cy="35766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524500" y="3030141"/>
            <a:ext cx="2437328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SessionFactory</a:t>
            </a:r>
            <a:endParaRPr lang="en-US" sz="2000" dirty="0"/>
          </a:p>
        </p:txBody>
      </p:sp>
      <p:sp>
        <p:nvSpPr>
          <p:cNvPr id="11" name="Text 5"/>
          <p:cNvSpPr/>
          <p:nvPr/>
        </p:nvSpPr>
        <p:spPr>
          <a:xfrm>
            <a:off x="5524500" y="3470196"/>
            <a:ext cx="2437328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Creates Session instances</a:t>
            </a:r>
            <a:endParaRPr lang="en-US" sz="1600" dirty="0"/>
          </a:p>
        </p:txBody>
      </p:sp>
      <p:sp>
        <p:nvSpPr>
          <p:cNvPr id="12" name="Shape 6"/>
          <p:cNvSpPr/>
          <p:nvPr/>
        </p:nvSpPr>
        <p:spPr>
          <a:xfrm>
            <a:off x="5371862" y="4015026"/>
            <a:ext cx="8495467" cy="11430"/>
          </a:xfrm>
          <a:prstGeom prst="roundRect">
            <a:avLst>
              <a:gd name="adj" fmla="val 747870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th-TH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2518" y="4050030"/>
            <a:ext cx="3922157" cy="117252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0484" y="4457462"/>
            <a:ext cx="286107" cy="35766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178153" y="4253508"/>
            <a:ext cx="2056567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Session</a:t>
            </a:r>
            <a:endParaRPr lang="en-US" sz="2000" dirty="0"/>
          </a:p>
        </p:txBody>
      </p:sp>
      <p:sp>
        <p:nvSpPr>
          <p:cNvPr id="16" name="Text 8"/>
          <p:cNvSpPr/>
          <p:nvPr/>
        </p:nvSpPr>
        <p:spPr>
          <a:xfrm>
            <a:off x="6178153" y="4693563"/>
            <a:ext cx="2056567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Manages connections</a:t>
            </a:r>
            <a:endParaRPr lang="en-US" sz="1600" dirty="0"/>
          </a:p>
        </p:txBody>
      </p:sp>
      <p:sp>
        <p:nvSpPr>
          <p:cNvPr id="17" name="Shape 9"/>
          <p:cNvSpPr/>
          <p:nvPr/>
        </p:nvSpPr>
        <p:spPr>
          <a:xfrm>
            <a:off x="6025515" y="5238393"/>
            <a:ext cx="7841813" cy="11430"/>
          </a:xfrm>
          <a:prstGeom prst="roundRect">
            <a:avLst>
              <a:gd name="adj" fmla="val 747870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th-TH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8865" y="5273397"/>
            <a:ext cx="5229463" cy="1172528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70484" y="5680829"/>
            <a:ext cx="286107" cy="357664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6831806" y="5476875"/>
            <a:ext cx="1538764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Transaction</a:t>
            </a:r>
            <a:endParaRPr lang="en-US" sz="2000" dirty="0"/>
          </a:p>
        </p:txBody>
      </p:sp>
      <p:sp>
        <p:nvSpPr>
          <p:cNvPr id="21" name="Text 11"/>
          <p:cNvSpPr/>
          <p:nvPr/>
        </p:nvSpPr>
        <p:spPr>
          <a:xfrm>
            <a:off x="6831806" y="5916930"/>
            <a:ext cx="153876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ACID operations</a:t>
            </a:r>
            <a:endParaRPr lang="en-US" sz="1600" dirty="0"/>
          </a:p>
        </p:txBody>
      </p:sp>
      <p:sp>
        <p:nvSpPr>
          <p:cNvPr id="22" name="Shape 12"/>
          <p:cNvSpPr/>
          <p:nvPr/>
        </p:nvSpPr>
        <p:spPr>
          <a:xfrm>
            <a:off x="6679168" y="6461760"/>
            <a:ext cx="7188160" cy="11430"/>
          </a:xfrm>
          <a:prstGeom prst="roundRect">
            <a:avLst>
              <a:gd name="adj" fmla="val 747870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th-TH"/>
          </a:p>
        </p:txBody>
      </p:sp>
      <p:pic>
        <p:nvPicPr>
          <p:cNvPr id="23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5212" y="6496764"/>
            <a:ext cx="6536888" cy="1172528"/>
          </a:xfrm>
          <a:prstGeom prst="rect">
            <a:avLst/>
          </a:prstGeom>
        </p:spPr>
      </p:pic>
      <p:pic>
        <p:nvPicPr>
          <p:cNvPr id="24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70484" y="6904196"/>
            <a:ext cx="286107" cy="357664"/>
          </a:xfrm>
          <a:prstGeom prst="rect">
            <a:avLst/>
          </a:prstGeom>
        </p:spPr>
      </p:pic>
      <p:sp>
        <p:nvSpPr>
          <p:cNvPr id="25" name="Text 13"/>
          <p:cNvSpPr/>
          <p:nvPr/>
        </p:nvSpPr>
        <p:spPr>
          <a:xfrm>
            <a:off x="7485578" y="6700242"/>
            <a:ext cx="1496735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HQL</a:t>
            </a:r>
            <a:endParaRPr lang="en-US" sz="2000" dirty="0"/>
          </a:p>
        </p:txBody>
      </p:sp>
      <p:sp>
        <p:nvSpPr>
          <p:cNvPr id="26" name="Text 14"/>
          <p:cNvSpPr/>
          <p:nvPr/>
        </p:nvSpPr>
        <p:spPr>
          <a:xfrm>
            <a:off x="7485578" y="7140297"/>
            <a:ext cx="1496735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Query language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15277"/>
            <a:ext cx="56822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Setup Requirements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303865"/>
            <a:ext cx="250627" cy="25062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71230" y="3264218"/>
            <a:ext cx="18145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JDK 17+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271230" y="3754636"/>
            <a:ext cx="18145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Latest Java Development Kit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3303865"/>
            <a:ext cx="250746" cy="25074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903464" y="3264218"/>
            <a:ext cx="18145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IDE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903464" y="3754636"/>
            <a:ext cx="18145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Eclipse or VS Code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3303865"/>
            <a:ext cx="250627" cy="25062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535579" y="3264218"/>
            <a:ext cx="18145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Maven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535579" y="3754636"/>
            <a:ext cx="18145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Dependency management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664012" y="5030986"/>
            <a:ext cx="510183" cy="589598"/>
          </a:xfrm>
          <a:prstGeom prst="roundRect">
            <a:avLst>
              <a:gd name="adj" fmla="val 10754"/>
            </a:avLst>
          </a:prstGeom>
          <a:solidFill>
            <a:srgbClr val="E6E6E7"/>
          </a:solidFill>
          <a:ln/>
        </p:spPr>
        <p:txBody>
          <a:bodyPr/>
          <a:lstStyle/>
          <a:p>
            <a:endParaRPr lang="th-TH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200531"/>
            <a:ext cx="250627" cy="25062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271230" y="5160883"/>
            <a:ext cx="18145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Database</a:t>
            </a:r>
            <a:endParaRPr lang="en-US" sz="2200" dirty="0"/>
          </a:p>
        </p:txBody>
      </p:sp>
      <p:sp>
        <p:nvSpPr>
          <p:cNvPr id="16" name="Text 9"/>
          <p:cNvSpPr/>
          <p:nvPr/>
        </p:nvSpPr>
        <p:spPr>
          <a:xfrm>
            <a:off x="1271230" y="5651302"/>
            <a:ext cx="18145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MySQL or SQLite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760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Install Eclipse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05450"/>
            <a:ext cx="4120753" cy="226814"/>
          </a:xfrm>
          <a:prstGeom prst="roundRect">
            <a:avLst>
              <a:gd name="adj" fmla="val 4200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th-TH"/>
          </a:p>
        </p:txBody>
      </p:sp>
      <p:sp>
        <p:nvSpPr>
          <p:cNvPr id="5" name="Text 2"/>
          <p:cNvSpPr/>
          <p:nvPr/>
        </p:nvSpPr>
        <p:spPr>
          <a:xfrm>
            <a:off x="793790" y="60724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Download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562844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Get Eclipse from eclipse.org/downloads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54704" y="5165169"/>
            <a:ext cx="4120872" cy="226814"/>
          </a:xfrm>
          <a:prstGeom prst="roundRect">
            <a:avLst>
              <a:gd name="adj" fmla="val 4200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th-TH"/>
          </a:p>
        </p:txBody>
      </p:sp>
      <p:sp>
        <p:nvSpPr>
          <p:cNvPr id="8" name="Text 5"/>
          <p:cNvSpPr/>
          <p:nvPr/>
        </p:nvSpPr>
        <p:spPr>
          <a:xfrm>
            <a:off x="5254704" y="57321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Select Package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54704" y="6222563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Choose "Eclipse IDE for Java Developers"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715738" y="4825008"/>
            <a:ext cx="4120872" cy="226814"/>
          </a:xfrm>
          <a:prstGeom prst="roundRect">
            <a:avLst>
              <a:gd name="adj" fmla="val 4200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th-TH"/>
          </a:p>
        </p:txBody>
      </p:sp>
      <p:sp>
        <p:nvSpPr>
          <p:cNvPr id="11" name="Text 8"/>
          <p:cNvSpPr/>
          <p:nvPr/>
        </p:nvSpPr>
        <p:spPr>
          <a:xfrm>
            <a:off x="9715738" y="5391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Install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5738" y="5882402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Extract and launch the application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F2FD496-F135-88EA-B18D-AD6B39A35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974" y="6798872"/>
            <a:ext cx="6829635" cy="122806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2661</Words>
  <Application>Microsoft Office PowerPoint</Application>
  <PresentationFormat>Custom</PresentationFormat>
  <Paragraphs>555</Paragraphs>
  <Slides>67</Slides>
  <Notes>41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Open Sans</vt:lpstr>
      <vt:lpstr>Merriweather Bold</vt:lpstr>
      <vt:lpstr>Source Sans 3</vt:lpstr>
      <vt:lpstr>Abadi</vt:lpstr>
      <vt:lpstr>Open Sans Bold</vt:lpstr>
      <vt:lpstr>Arial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Sarawoot Kongyoung</cp:lastModifiedBy>
  <cp:revision>2</cp:revision>
  <dcterms:created xsi:type="dcterms:W3CDTF">2025-04-21T14:19:29Z</dcterms:created>
  <dcterms:modified xsi:type="dcterms:W3CDTF">2025-04-21T23:40:20Z</dcterms:modified>
</cp:coreProperties>
</file>